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1" r:id="rId1"/>
  </p:sldMasterIdLst>
  <p:notesMasterIdLst>
    <p:notesMasterId r:id="rId18"/>
  </p:notesMasterIdLst>
  <p:sldIdLst>
    <p:sldId id="256" r:id="rId2"/>
    <p:sldId id="257" r:id="rId3"/>
    <p:sldId id="258" r:id="rId4"/>
    <p:sldId id="259" r:id="rId5"/>
    <p:sldId id="260" r:id="rId6"/>
    <p:sldId id="261" r:id="rId7"/>
    <p:sldId id="262" r:id="rId8"/>
    <p:sldId id="263" r:id="rId9"/>
    <p:sldId id="272" r:id="rId10"/>
    <p:sldId id="265" r:id="rId11"/>
    <p:sldId id="266" r:id="rId12"/>
    <p:sldId id="267" r:id="rId13"/>
    <p:sldId id="268" r:id="rId14"/>
    <p:sldId id="269" r:id="rId15"/>
    <p:sldId id="270" r:id="rId16"/>
    <p:sldId id="271" r:id="rId17"/>
  </p:sldIdLst>
  <p:sldSz cx="9144000" cy="6858000" type="screen4x3"/>
  <p:notesSz cx="7010400" cy="9296400"/>
  <p:embeddedFontLst>
    <p:embeddedFont>
      <p:font typeface="Libre Baskerville" charset="0"/>
      <p:regular r:id="rId19"/>
      <p:bold r:id="rId20"/>
      <p:italic r:id="rId21"/>
    </p:embeddedFont>
    <p:embeddedFont>
      <p:font typeface="Domine" charset="0"/>
      <p:regular r:id="rId22"/>
      <p:bold r:id="rId23"/>
    </p:embeddedFont>
    <p:embeddedFont>
      <p:font typeface="Quattrocento" charset="0"/>
      <p:regular r:id="rId24"/>
      <p:bold r:id="rId25"/>
    </p:embeddedFont>
    <p:embeddedFont>
      <p:font typeface="Tahoma" pitchFamily="34" charset="0"/>
      <p:regular r:id="rId26"/>
      <p:bold r:id="rId27"/>
    </p:embeddedFont>
    <p:embeddedFont>
      <p:font typeface="Georgia" pitchFamily="18" charset="0"/>
      <p:regular r:id="rId28"/>
      <p:bold r:id="rId29"/>
      <p:italic r:id="rId30"/>
      <p:boldItalic r:id="rId3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0C54AE51-63CC-4B99-8013-C7C18967A648}">
  <a:tblStyle styleId="{0C54AE51-63CC-4B99-8013-C7C18967A648}" styleName="Table_0">
    <a:wholeTbl>
      <a:tcTxStyle b="off" i="off">
        <a:font>
          <a:latin typeface="Tahoma"/>
          <a:ea typeface="Tahoma"/>
          <a:cs typeface="Tahoma"/>
        </a:font>
        <a:schemeClr val="dk1"/>
      </a:tcTxStyle>
      <a:tcStyle>
        <a:tcBdr>
          <a:left>
            <a:ln w="12700" cap="flat" cmpd="sng">
              <a:solidFill>
                <a:schemeClr val="lt1"/>
              </a:solidFill>
              <a:prstDash val="solid"/>
              <a:round/>
              <a:headEnd type="none" w="med" len="med"/>
              <a:tailEnd type="none" w="med" len="med"/>
            </a:ln>
          </a:left>
          <a:right>
            <a:ln w="12700" cap="flat" cmpd="sng">
              <a:solidFill>
                <a:schemeClr val="lt1"/>
              </a:solidFill>
              <a:prstDash val="solid"/>
              <a:round/>
              <a:headEnd type="none" w="med" len="med"/>
              <a:tailEnd type="none" w="med" len="med"/>
            </a:ln>
          </a:right>
          <a:top>
            <a:ln w="12700" cap="flat" cmpd="sng">
              <a:solidFill>
                <a:schemeClr val="lt1"/>
              </a:solidFill>
              <a:prstDash val="solid"/>
              <a:round/>
              <a:headEnd type="none" w="med" len="med"/>
              <a:tailEnd type="none" w="med" len="med"/>
            </a:ln>
          </a:top>
          <a:bottom>
            <a:ln w="12700" cap="flat" cmpd="sng">
              <a:solidFill>
                <a:schemeClr val="lt1"/>
              </a:solidFill>
              <a:prstDash val="solid"/>
              <a:round/>
              <a:headEnd type="none" w="med" len="med"/>
              <a:tailEnd type="none" w="med" len="med"/>
            </a:ln>
          </a:bottom>
          <a:insideH>
            <a:ln w="12700" cap="flat" cmpd="sng">
              <a:solidFill>
                <a:schemeClr val="lt1"/>
              </a:solidFill>
              <a:prstDash val="solid"/>
              <a:round/>
              <a:headEnd type="none" w="med" len="med"/>
              <a:tailEnd type="none" w="med" len="med"/>
            </a:ln>
          </a:insideH>
          <a:insideV>
            <a:ln w="12700" cap="flat" cmpd="sng">
              <a:solidFill>
                <a:schemeClr val="lt1"/>
              </a:solidFill>
              <a:prstDash val="solid"/>
              <a:round/>
              <a:headEnd type="none" w="med" len="med"/>
              <a:tailEnd type="none" w="med" len="med"/>
            </a:ln>
          </a:insideV>
        </a:tcBdr>
        <a:fill>
          <a:solidFill>
            <a:srgbClr val="E6EFEF"/>
          </a:solidFill>
        </a:fill>
      </a:tcStyle>
    </a:wholeTbl>
    <a:band1H>
      <a:tcStyle>
        <a:tcBdr/>
        <a:fill>
          <a:solidFill>
            <a:srgbClr val="CADDDD"/>
          </a:solidFill>
        </a:fill>
      </a:tcStyle>
    </a:band1H>
    <a:band1V>
      <a:tcStyle>
        <a:tcBdr/>
        <a:fill>
          <a:solidFill>
            <a:srgbClr val="CADDDD"/>
          </a:solidFill>
        </a:fill>
      </a:tcStyle>
    </a:band1V>
    <a:lastCol>
      <a:tcTxStyle b="on" i="off">
        <a:font>
          <a:latin typeface="Tahoma"/>
          <a:ea typeface="Tahoma"/>
          <a:cs typeface="Tahoma"/>
        </a:font>
        <a:schemeClr val="lt1"/>
      </a:tcTxStyle>
      <a:tcStyle>
        <a:tcBdr/>
        <a:fill>
          <a:solidFill>
            <a:schemeClr val="accent1"/>
          </a:solidFill>
        </a:fill>
      </a:tcStyle>
    </a:lastCol>
    <a:firstCol>
      <a:tcTxStyle b="on" i="off">
        <a:font>
          <a:latin typeface="Tahoma"/>
          <a:ea typeface="Tahoma"/>
          <a:cs typeface="Tahoma"/>
        </a:font>
        <a:schemeClr val="lt1"/>
      </a:tcTxStyle>
      <a:tcStyle>
        <a:tcBdr/>
        <a:fill>
          <a:solidFill>
            <a:schemeClr val="accent1"/>
          </a:solidFill>
        </a:fill>
      </a:tcStyle>
    </a:firstCol>
    <a:lastRow>
      <a:tcTxStyle b="on" i="off">
        <a:font>
          <a:latin typeface="Tahoma"/>
          <a:ea typeface="Tahoma"/>
          <a:cs typeface="Tahoma"/>
        </a:font>
        <a:schemeClr val="lt1"/>
      </a:tcTxStyle>
      <a:tcStyle>
        <a:tcBdr>
          <a:top>
            <a:ln w="38100" cap="flat" cmpd="sng">
              <a:solidFill>
                <a:schemeClr val="lt1"/>
              </a:solidFill>
              <a:prstDash val="solid"/>
              <a:round/>
              <a:headEnd type="none" w="med" len="med"/>
              <a:tailEnd type="none" w="med" len="med"/>
            </a:ln>
          </a:top>
        </a:tcBdr>
        <a:fill>
          <a:solidFill>
            <a:schemeClr val="accent1"/>
          </a:solidFill>
        </a:fill>
      </a:tcStyle>
    </a:lastRow>
    <a:firstRow>
      <a:tcTxStyle b="on" i="off">
        <a:font>
          <a:latin typeface="Tahoma"/>
          <a:ea typeface="Tahoma"/>
          <a:cs typeface="Tahoma"/>
        </a:font>
        <a:schemeClr val="lt1"/>
      </a:tcTxStyle>
      <a:tcStyle>
        <a:tcBdr>
          <a:bottom>
            <a:ln w="38100" cap="flat" cmpd="sng">
              <a:solidFill>
                <a:schemeClr val="lt1"/>
              </a:solidFill>
              <a:prstDash val="solid"/>
              <a:round/>
              <a:headEnd type="none" w="med" len="med"/>
              <a:tailEnd type="none" w="med" len="med"/>
            </a:ln>
          </a:bottom>
        </a:tcBdr>
        <a:fill>
          <a:solidFill>
            <a:schemeClr val="accent1"/>
          </a:solidFill>
        </a:fill>
      </a:tcStyle>
    </a:firstRow>
  </a:tblStyle>
  <a:tblStyle styleId="{6C43BB62-D287-4169-8963-8DA5EBCB2B08}" styleName="Table_1">
    <a:wholeTbl>
      <a:tcStyle>
        <a:tcBdr>
          <a:left>
            <a:ln w="9525" cap="flat" cmpd="sng">
              <a:solidFill>
                <a:srgbClr val="9E9E9E"/>
              </a:solidFill>
              <a:prstDash val="solid"/>
              <a:round/>
              <a:headEnd type="none" w="med" len="med"/>
              <a:tailEnd type="none" w="med" len="med"/>
            </a:ln>
          </a:left>
          <a:right>
            <a:ln w="9525" cap="flat" cmpd="sng">
              <a:solidFill>
                <a:srgbClr val="9E9E9E"/>
              </a:solidFill>
              <a:prstDash val="solid"/>
              <a:round/>
              <a:headEnd type="none" w="med" len="med"/>
              <a:tailEnd type="none" w="med" len="med"/>
            </a:ln>
          </a:right>
          <a:top>
            <a:ln w="9525" cap="flat" cmpd="sng">
              <a:solidFill>
                <a:srgbClr val="9E9E9E"/>
              </a:solidFill>
              <a:prstDash val="solid"/>
              <a:round/>
              <a:headEnd type="none" w="med" len="med"/>
              <a:tailEnd type="none" w="med" len="med"/>
            </a:ln>
          </a:top>
          <a:bottom>
            <a:ln w="9525" cap="flat" cmpd="sng">
              <a:solidFill>
                <a:srgbClr val="9E9E9E"/>
              </a:solidFill>
              <a:prstDash val="solid"/>
              <a:round/>
              <a:headEnd type="none" w="med" len="med"/>
              <a:tailEnd type="none" w="med" len="med"/>
            </a:ln>
          </a:bottom>
          <a:insideH>
            <a:ln w="9525" cap="flat" cmpd="sng">
              <a:solidFill>
                <a:srgbClr val="9E9E9E"/>
              </a:solidFill>
              <a:prstDash val="solid"/>
              <a:round/>
              <a:headEnd type="none" w="med" len="med"/>
              <a:tailEnd type="none" w="med" len="med"/>
            </a:ln>
          </a:insideH>
          <a:insideV>
            <a:ln w="9525" cap="flat" cmpd="sng">
              <a:solidFill>
                <a:srgbClr val="9E9E9E"/>
              </a:solidFill>
              <a:prstDash val="solid"/>
              <a:round/>
              <a:headEnd type="none" w="med" len="med"/>
              <a:tailEnd type="none" w="med" len="med"/>
            </a:ln>
          </a:insideV>
        </a:tcBdr>
      </a:tcStyle>
    </a:wholeTbl>
  </a:tblStyle>
  <a:tblStyle styleId="{1DD483E2-2495-407C-8FD6-92D7EFE809D1}" styleName="Table_2"/>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16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font" Target="fonts/font8.fntdata"/><Relationship Id="rId3" Type="http://schemas.openxmlformats.org/officeDocument/2006/relationships/slide" Target="slides/slide2.xml"/><Relationship Id="rId21" Type="http://schemas.openxmlformats.org/officeDocument/2006/relationships/font" Target="fonts/font3.fntdata"/><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7.fntdata"/><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29" Type="http://schemas.openxmlformats.org/officeDocument/2006/relationships/font" Target="fonts/font1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6.fntdata"/><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5.fntdata"/><Relationship Id="rId28" Type="http://schemas.openxmlformats.org/officeDocument/2006/relationships/font" Target="fonts/font10.fntdata"/><Relationship Id="rId10" Type="http://schemas.openxmlformats.org/officeDocument/2006/relationships/slide" Target="slides/slide9.xml"/><Relationship Id="rId19" Type="http://schemas.openxmlformats.org/officeDocument/2006/relationships/font" Target="fonts/font1.fntdata"/><Relationship Id="rId31" Type="http://schemas.openxmlformats.org/officeDocument/2006/relationships/font" Target="fonts/font1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 Id="rId27" Type="http://schemas.openxmlformats.org/officeDocument/2006/relationships/font" Target="fonts/font9.fntdata"/><Relationship Id="rId30" Type="http://schemas.openxmlformats.org/officeDocument/2006/relationships/font" Target="fonts/font12.fntdata"/><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1" y="0"/>
            <a:ext cx="3037367" cy="464502"/>
          </a:xfrm>
          <a:prstGeom prst="rect">
            <a:avLst/>
          </a:prstGeom>
          <a:noFill/>
          <a:ln>
            <a:noFill/>
          </a:ln>
        </p:spPr>
        <p:txBody>
          <a:bodyPr lIns="91425" tIns="91425" rIns="91425" bIns="91425" anchor="t" anchorCtr="0"/>
          <a:lstStyle>
            <a:lvl1pPr marL="0" marR="0" lvl="0" indent="0" algn="l" rtl="0">
              <a:spcBef>
                <a:spcPts val="0"/>
              </a:spcBef>
              <a:spcAft>
                <a:spcPts val="0"/>
              </a:spcAft>
              <a:buNone/>
              <a:defRPr sz="12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dk1"/>
                </a:solidFill>
                <a:latin typeface="Tahoma"/>
                <a:ea typeface="Tahoma"/>
                <a:cs typeface="Tahoma"/>
                <a:sym typeface="Tahoma"/>
              </a:defRPr>
            </a:lvl2pPr>
            <a:lvl3pPr marL="914400" marR="0" lvl="2" indent="0" algn="l" rtl="0">
              <a:spcBef>
                <a:spcPts val="0"/>
              </a:spcBef>
              <a:spcAft>
                <a:spcPts val="0"/>
              </a:spcAft>
              <a:buNone/>
              <a:defRPr sz="1800" b="0" i="0" u="none" strike="noStrike" cap="none">
                <a:solidFill>
                  <a:schemeClr val="dk1"/>
                </a:solidFill>
                <a:latin typeface="Tahoma"/>
                <a:ea typeface="Tahoma"/>
                <a:cs typeface="Tahoma"/>
                <a:sym typeface="Tahoma"/>
              </a:defRPr>
            </a:lvl3pPr>
            <a:lvl4pPr marL="1371600" marR="0" lvl="3" indent="0" algn="l" rtl="0">
              <a:spcBef>
                <a:spcPts val="0"/>
              </a:spcBef>
              <a:spcAft>
                <a:spcPts val="0"/>
              </a:spcAft>
              <a:buNone/>
              <a:defRPr sz="1800" b="0" i="0" u="none" strike="noStrike" cap="none">
                <a:solidFill>
                  <a:schemeClr val="dk1"/>
                </a:solidFill>
                <a:latin typeface="Tahoma"/>
                <a:ea typeface="Tahoma"/>
                <a:cs typeface="Tahoma"/>
                <a:sym typeface="Tahoma"/>
              </a:defRPr>
            </a:lvl4pPr>
            <a:lvl5pPr marL="1828800" marR="0" lvl="4" indent="0" algn="l" rtl="0">
              <a:spcBef>
                <a:spcPts val="0"/>
              </a:spcBef>
              <a:spcAft>
                <a:spcPts val="0"/>
              </a:spcAft>
              <a:buNone/>
              <a:defRPr sz="1800" b="0" i="0" u="none" strike="noStrike" cap="none">
                <a:solidFill>
                  <a:schemeClr val="dk1"/>
                </a:solidFill>
                <a:latin typeface="Tahoma"/>
                <a:ea typeface="Tahoma"/>
                <a:cs typeface="Tahoma"/>
                <a:sym typeface="Tahoma"/>
              </a:defRPr>
            </a:lvl5pPr>
            <a:lvl6pPr marL="2286000" marR="0" lvl="5" indent="0" algn="l" rtl="0">
              <a:spcBef>
                <a:spcPts val="0"/>
              </a:spcBef>
              <a:buNone/>
              <a:defRPr sz="1800" b="0" i="0" u="none" strike="noStrike" cap="none">
                <a:solidFill>
                  <a:schemeClr val="dk1"/>
                </a:solidFill>
                <a:latin typeface="Tahoma"/>
                <a:ea typeface="Tahoma"/>
                <a:cs typeface="Tahoma"/>
                <a:sym typeface="Tahoma"/>
              </a:defRPr>
            </a:lvl6pPr>
            <a:lvl7pPr marL="2743200" marR="0" lvl="6" indent="0" algn="l" rtl="0">
              <a:spcBef>
                <a:spcPts val="0"/>
              </a:spcBef>
              <a:buNone/>
              <a:defRPr sz="1800" b="0" i="0" u="none" strike="noStrike" cap="none">
                <a:solidFill>
                  <a:schemeClr val="dk1"/>
                </a:solidFill>
                <a:latin typeface="Tahoma"/>
                <a:ea typeface="Tahoma"/>
                <a:cs typeface="Tahoma"/>
                <a:sym typeface="Tahoma"/>
              </a:defRPr>
            </a:lvl7pPr>
            <a:lvl8pPr marL="3200400" marR="0" lvl="7" indent="0" algn="l" rtl="0">
              <a:spcBef>
                <a:spcPts val="0"/>
              </a:spcBef>
              <a:buNone/>
              <a:defRPr sz="1800" b="0" i="0" u="none" strike="noStrike" cap="none">
                <a:solidFill>
                  <a:schemeClr val="dk1"/>
                </a:solidFill>
                <a:latin typeface="Tahoma"/>
                <a:ea typeface="Tahoma"/>
                <a:cs typeface="Tahoma"/>
                <a:sym typeface="Tahoma"/>
              </a:defRPr>
            </a:lvl8pPr>
            <a:lvl9pPr marL="3657600" marR="0" lvl="8" indent="0" algn="l" rtl="0">
              <a:spcBef>
                <a:spcPts val="0"/>
              </a:spcBef>
              <a:buNone/>
              <a:defRPr sz="1800" b="0" i="0" u="none" strike="noStrike" cap="none">
                <a:solidFill>
                  <a:schemeClr val="dk1"/>
                </a:solidFill>
                <a:latin typeface="Tahoma"/>
                <a:ea typeface="Tahoma"/>
                <a:cs typeface="Tahoma"/>
                <a:sym typeface="Tahoma"/>
              </a:defRPr>
            </a:lvl9pPr>
          </a:lstStyle>
          <a:p>
            <a:endParaRPr/>
          </a:p>
        </p:txBody>
      </p:sp>
      <p:sp>
        <p:nvSpPr>
          <p:cNvPr id="4" name="Shape 4"/>
          <p:cNvSpPr txBox="1">
            <a:spLocks noGrp="1"/>
          </p:cNvSpPr>
          <p:nvPr>
            <p:ph type="dt" idx="10"/>
          </p:nvPr>
        </p:nvSpPr>
        <p:spPr>
          <a:xfrm>
            <a:off x="3971455" y="0"/>
            <a:ext cx="3037366" cy="464502"/>
          </a:xfrm>
          <a:prstGeom prst="rect">
            <a:avLst/>
          </a:prstGeom>
          <a:noFill/>
          <a:ln>
            <a:noFill/>
          </a:ln>
        </p:spPr>
        <p:txBody>
          <a:bodyPr lIns="91425" tIns="91425" rIns="91425" bIns="91425" anchor="t" anchorCtr="0"/>
          <a:lstStyle>
            <a:lvl1pPr marL="0" marR="0" lvl="0" indent="0" algn="r" rtl="0">
              <a:spcBef>
                <a:spcPts val="0"/>
              </a:spcBef>
              <a:spcAft>
                <a:spcPts val="0"/>
              </a:spcAft>
              <a:buNone/>
              <a:defRPr sz="12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dk1"/>
                </a:solidFill>
                <a:latin typeface="Tahoma"/>
                <a:ea typeface="Tahoma"/>
                <a:cs typeface="Tahoma"/>
                <a:sym typeface="Tahoma"/>
              </a:defRPr>
            </a:lvl2pPr>
            <a:lvl3pPr marL="914400" marR="0" lvl="2" indent="0" algn="l" rtl="0">
              <a:spcBef>
                <a:spcPts val="0"/>
              </a:spcBef>
              <a:spcAft>
                <a:spcPts val="0"/>
              </a:spcAft>
              <a:buNone/>
              <a:defRPr sz="1800" b="0" i="0" u="none" strike="noStrike" cap="none">
                <a:solidFill>
                  <a:schemeClr val="dk1"/>
                </a:solidFill>
                <a:latin typeface="Tahoma"/>
                <a:ea typeface="Tahoma"/>
                <a:cs typeface="Tahoma"/>
                <a:sym typeface="Tahoma"/>
              </a:defRPr>
            </a:lvl3pPr>
            <a:lvl4pPr marL="1371600" marR="0" lvl="3" indent="0" algn="l" rtl="0">
              <a:spcBef>
                <a:spcPts val="0"/>
              </a:spcBef>
              <a:spcAft>
                <a:spcPts val="0"/>
              </a:spcAft>
              <a:buNone/>
              <a:defRPr sz="1800" b="0" i="0" u="none" strike="noStrike" cap="none">
                <a:solidFill>
                  <a:schemeClr val="dk1"/>
                </a:solidFill>
                <a:latin typeface="Tahoma"/>
                <a:ea typeface="Tahoma"/>
                <a:cs typeface="Tahoma"/>
                <a:sym typeface="Tahoma"/>
              </a:defRPr>
            </a:lvl4pPr>
            <a:lvl5pPr marL="1828800" marR="0" lvl="4" indent="0" algn="l" rtl="0">
              <a:spcBef>
                <a:spcPts val="0"/>
              </a:spcBef>
              <a:spcAft>
                <a:spcPts val="0"/>
              </a:spcAft>
              <a:buNone/>
              <a:defRPr sz="1800" b="0" i="0" u="none" strike="noStrike" cap="none">
                <a:solidFill>
                  <a:schemeClr val="dk1"/>
                </a:solidFill>
                <a:latin typeface="Tahoma"/>
                <a:ea typeface="Tahoma"/>
                <a:cs typeface="Tahoma"/>
                <a:sym typeface="Tahoma"/>
              </a:defRPr>
            </a:lvl5pPr>
            <a:lvl6pPr marL="2286000" marR="0" lvl="5" indent="0" algn="l" rtl="0">
              <a:spcBef>
                <a:spcPts val="0"/>
              </a:spcBef>
              <a:buNone/>
              <a:defRPr sz="1800" b="0" i="0" u="none" strike="noStrike" cap="none">
                <a:solidFill>
                  <a:schemeClr val="dk1"/>
                </a:solidFill>
                <a:latin typeface="Tahoma"/>
                <a:ea typeface="Tahoma"/>
                <a:cs typeface="Tahoma"/>
                <a:sym typeface="Tahoma"/>
              </a:defRPr>
            </a:lvl6pPr>
            <a:lvl7pPr marL="2743200" marR="0" lvl="6" indent="0" algn="l" rtl="0">
              <a:spcBef>
                <a:spcPts val="0"/>
              </a:spcBef>
              <a:buNone/>
              <a:defRPr sz="1800" b="0" i="0" u="none" strike="noStrike" cap="none">
                <a:solidFill>
                  <a:schemeClr val="dk1"/>
                </a:solidFill>
                <a:latin typeface="Tahoma"/>
                <a:ea typeface="Tahoma"/>
                <a:cs typeface="Tahoma"/>
                <a:sym typeface="Tahoma"/>
              </a:defRPr>
            </a:lvl7pPr>
            <a:lvl8pPr marL="3200400" marR="0" lvl="7" indent="0" algn="l" rtl="0">
              <a:spcBef>
                <a:spcPts val="0"/>
              </a:spcBef>
              <a:buNone/>
              <a:defRPr sz="1800" b="0" i="0" u="none" strike="noStrike" cap="none">
                <a:solidFill>
                  <a:schemeClr val="dk1"/>
                </a:solidFill>
                <a:latin typeface="Tahoma"/>
                <a:ea typeface="Tahoma"/>
                <a:cs typeface="Tahoma"/>
                <a:sym typeface="Tahoma"/>
              </a:defRPr>
            </a:lvl8pPr>
            <a:lvl9pPr marL="3657600" marR="0" lvl="8" indent="0" algn="l" rtl="0">
              <a:spcBef>
                <a:spcPts val="0"/>
              </a:spcBef>
              <a:buNone/>
              <a:defRPr sz="1800" b="0" i="0" u="none" strike="noStrike" cap="none">
                <a:solidFill>
                  <a:schemeClr val="dk1"/>
                </a:solidFill>
                <a:latin typeface="Tahoma"/>
                <a:ea typeface="Tahoma"/>
                <a:cs typeface="Tahoma"/>
                <a:sym typeface="Tahoma"/>
              </a:defRPr>
            </a:lvl9pPr>
          </a:lstStyle>
          <a:p>
            <a:endParaRPr/>
          </a:p>
        </p:txBody>
      </p:sp>
      <p:sp>
        <p:nvSpPr>
          <p:cNvPr id="5" name="Shape 5"/>
          <p:cNvSpPr>
            <a:spLocks noGrp="1" noRot="1" noChangeAspect="1"/>
          </p:cNvSpPr>
          <p:nvPr>
            <p:ph type="sldImg" idx="3"/>
          </p:nvPr>
        </p:nvSpPr>
        <p:spPr>
          <a:xfrm>
            <a:off x="1182687" y="696912"/>
            <a:ext cx="4648199"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a:headEnd type="none" w="med" len="med"/>
            <a:tailEnd type="none" w="med" len="med"/>
          </a:ln>
        </p:spPr>
      </p:sp>
      <p:sp>
        <p:nvSpPr>
          <p:cNvPr id="6" name="Shape 6"/>
          <p:cNvSpPr txBox="1">
            <a:spLocks noGrp="1"/>
          </p:cNvSpPr>
          <p:nvPr>
            <p:ph type="body" idx="1"/>
          </p:nvPr>
        </p:nvSpPr>
        <p:spPr>
          <a:xfrm>
            <a:off x="700568" y="4416744"/>
            <a:ext cx="5609266" cy="4182112"/>
          </a:xfrm>
          <a:prstGeom prst="rect">
            <a:avLst/>
          </a:prstGeom>
          <a:noFill/>
          <a:ln>
            <a:noFill/>
          </a:ln>
        </p:spPr>
        <p:txBody>
          <a:bodyPr lIns="91425" tIns="91425" rIns="91425" bIns="91425" anchor="t" anchorCtr="0"/>
          <a:lstStyle>
            <a:lvl1pPr marL="0" marR="0" lvl="0" indent="0" algn="l" rtl="0">
              <a:spcBef>
                <a:spcPts val="360"/>
              </a:spcBef>
              <a:spcAft>
                <a:spcPts val="0"/>
              </a:spcAft>
              <a:buNone/>
              <a:defRPr sz="1200" b="0" i="0" u="none" strike="noStrike" cap="none">
                <a:solidFill>
                  <a:schemeClr val="dk1"/>
                </a:solidFill>
                <a:latin typeface="Arial"/>
                <a:ea typeface="Arial"/>
                <a:cs typeface="Arial"/>
                <a:sym typeface="Arial"/>
              </a:defRPr>
            </a:lvl1pPr>
            <a:lvl2pPr marL="457200" marR="0" lvl="1" indent="0" algn="l" rtl="0">
              <a:spcBef>
                <a:spcPts val="360"/>
              </a:spcBef>
              <a:spcAft>
                <a:spcPts val="0"/>
              </a:spcAft>
              <a:buNone/>
              <a:defRPr sz="1200" b="0" i="0" u="none" strike="noStrike" cap="none">
                <a:solidFill>
                  <a:schemeClr val="dk1"/>
                </a:solidFill>
                <a:latin typeface="Arial"/>
                <a:ea typeface="Arial"/>
                <a:cs typeface="Arial"/>
                <a:sym typeface="Arial"/>
              </a:defRPr>
            </a:lvl2pPr>
            <a:lvl3pPr marL="914400" marR="0" lvl="2" indent="0" algn="l" rtl="0">
              <a:spcBef>
                <a:spcPts val="360"/>
              </a:spcBef>
              <a:spcAft>
                <a:spcPts val="0"/>
              </a:spcAft>
              <a:buNone/>
              <a:defRPr sz="1200" b="0" i="0" u="none" strike="noStrike" cap="none">
                <a:solidFill>
                  <a:schemeClr val="dk1"/>
                </a:solidFill>
                <a:latin typeface="Arial"/>
                <a:ea typeface="Arial"/>
                <a:cs typeface="Arial"/>
                <a:sym typeface="Arial"/>
              </a:defRPr>
            </a:lvl3pPr>
            <a:lvl4pPr marL="1371600" marR="0" lvl="3" indent="0" algn="l" rtl="0">
              <a:spcBef>
                <a:spcPts val="360"/>
              </a:spcBef>
              <a:spcAft>
                <a:spcPts val="0"/>
              </a:spcAft>
              <a:buNone/>
              <a:defRPr sz="1200" b="0" i="0" u="none" strike="noStrike" cap="none">
                <a:solidFill>
                  <a:schemeClr val="dk1"/>
                </a:solidFill>
                <a:latin typeface="Arial"/>
                <a:ea typeface="Arial"/>
                <a:cs typeface="Arial"/>
                <a:sym typeface="Arial"/>
              </a:defRPr>
            </a:lvl4pPr>
            <a:lvl5pPr marL="1828800" marR="0" lvl="4" indent="0" algn="l" rtl="0">
              <a:spcBef>
                <a:spcPts val="360"/>
              </a:spcBef>
              <a:spcAft>
                <a:spcPts val="0"/>
              </a:spcAft>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Calibri"/>
                <a:ea typeface="Calibri"/>
                <a:cs typeface="Calibri"/>
                <a:sym typeface="Calibri"/>
              </a:defRPr>
            </a:lvl6pPr>
            <a:lvl7pPr marL="2743200" marR="0" lvl="6" indent="0" algn="l" rtl="0">
              <a:spcBef>
                <a:spcPts val="0"/>
              </a:spcBef>
              <a:buNone/>
              <a:defRPr sz="1200" b="0" i="0" u="none" strike="noStrike" cap="none">
                <a:solidFill>
                  <a:schemeClr val="dk1"/>
                </a:solidFill>
                <a:latin typeface="Calibri"/>
                <a:ea typeface="Calibri"/>
                <a:cs typeface="Calibri"/>
                <a:sym typeface="Calibri"/>
              </a:defRPr>
            </a:lvl7pPr>
            <a:lvl8pPr marL="3200400" marR="0" lvl="7" indent="0" algn="l" rtl="0">
              <a:spcBef>
                <a:spcPts val="0"/>
              </a:spcBef>
              <a:buNone/>
              <a:defRPr sz="1200" b="0" i="0" u="none" strike="noStrike" cap="none">
                <a:solidFill>
                  <a:schemeClr val="dk1"/>
                </a:solidFill>
                <a:latin typeface="Calibri"/>
                <a:ea typeface="Calibri"/>
                <a:cs typeface="Calibri"/>
                <a:sym typeface="Calibri"/>
              </a:defRPr>
            </a:lvl8pPr>
            <a:lvl9pPr marL="3657600" marR="0" lvl="8" indent="0" algn="l" rtl="0">
              <a:spcBef>
                <a:spcPts val="0"/>
              </a:spcBef>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1" y="8830313"/>
            <a:ext cx="3037367" cy="464502"/>
          </a:xfrm>
          <a:prstGeom prst="rect">
            <a:avLst/>
          </a:prstGeom>
          <a:noFill/>
          <a:ln>
            <a:noFill/>
          </a:ln>
        </p:spPr>
        <p:txBody>
          <a:bodyPr lIns="91425" tIns="91425" rIns="91425" bIns="91425" anchor="b" anchorCtr="0"/>
          <a:lstStyle>
            <a:lvl1pPr marL="0" marR="0" lvl="0" indent="0" algn="l" rtl="0">
              <a:spcBef>
                <a:spcPts val="0"/>
              </a:spcBef>
              <a:spcAft>
                <a:spcPts val="0"/>
              </a:spcAft>
              <a:buNone/>
              <a:defRPr sz="12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dk1"/>
                </a:solidFill>
                <a:latin typeface="Tahoma"/>
                <a:ea typeface="Tahoma"/>
                <a:cs typeface="Tahoma"/>
                <a:sym typeface="Tahoma"/>
              </a:defRPr>
            </a:lvl2pPr>
            <a:lvl3pPr marL="914400" marR="0" lvl="2" indent="0" algn="l" rtl="0">
              <a:spcBef>
                <a:spcPts val="0"/>
              </a:spcBef>
              <a:spcAft>
                <a:spcPts val="0"/>
              </a:spcAft>
              <a:buNone/>
              <a:defRPr sz="1800" b="0" i="0" u="none" strike="noStrike" cap="none">
                <a:solidFill>
                  <a:schemeClr val="dk1"/>
                </a:solidFill>
                <a:latin typeface="Tahoma"/>
                <a:ea typeface="Tahoma"/>
                <a:cs typeface="Tahoma"/>
                <a:sym typeface="Tahoma"/>
              </a:defRPr>
            </a:lvl3pPr>
            <a:lvl4pPr marL="1371600" marR="0" lvl="3" indent="0" algn="l" rtl="0">
              <a:spcBef>
                <a:spcPts val="0"/>
              </a:spcBef>
              <a:spcAft>
                <a:spcPts val="0"/>
              </a:spcAft>
              <a:buNone/>
              <a:defRPr sz="1800" b="0" i="0" u="none" strike="noStrike" cap="none">
                <a:solidFill>
                  <a:schemeClr val="dk1"/>
                </a:solidFill>
                <a:latin typeface="Tahoma"/>
                <a:ea typeface="Tahoma"/>
                <a:cs typeface="Tahoma"/>
                <a:sym typeface="Tahoma"/>
              </a:defRPr>
            </a:lvl4pPr>
            <a:lvl5pPr marL="1828800" marR="0" lvl="4" indent="0" algn="l" rtl="0">
              <a:spcBef>
                <a:spcPts val="0"/>
              </a:spcBef>
              <a:spcAft>
                <a:spcPts val="0"/>
              </a:spcAft>
              <a:buNone/>
              <a:defRPr sz="1800" b="0" i="0" u="none" strike="noStrike" cap="none">
                <a:solidFill>
                  <a:schemeClr val="dk1"/>
                </a:solidFill>
                <a:latin typeface="Tahoma"/>
                <a:ea typeface="Tahoma"/>
                <a:cs typeface="Tahoma"/>
                <a:sym typeface="Tahoma"/>
              </a:defRPr>
            </a:lvl5pPr>
            <a:lvl6pPr marL="2286000" marR="0" lvl="5" indent="0" algn="l" rtl="0">
              <a:spcBef>
                <a:spcPts val="0"/>
              </a:spcBef>
              <a:buNone/>
              <a:defRPr sz="1800" b="0" i="0" u="none" strike="noStrike" cap="none">
                <a:solidFill>
                  <a:schemeClr val="dk1"/>
                </a:solidFill>
                <a:latin typeface="Tahoma"/>
                <a:ea typeface="Tahoma"/>
                <a:cs typeface="Tahoma"/>
                <a:sym typeface="Tahoma"/>
              </a:defRPr>
            </a:lvl6pPr>
            <a:lvl7pPr marL="2743200" marR="0" lvl="6" indent="0" algn="l" rtl="0">
              <a:spcBef>
                <a:spcPts val="0"/>
              </a:spcBef>
              <a:buNone/>
              <a:defRPr sz="1800" b="0" i="0" u="none" strike="noStrike" cap="none">
                <a:solidFill>
                  <a:schemeClr val="dk1"/>
                </a:solidFill>
                <a:latin typeface="Tahoma"/>
                <a:ea typeface="Tahoma"/>
                <a:cs typeface="Tahoma"/>
                <a:sym typeface="Tahoma"/>
              </a:defRPr>
            </a:lvl7pPr>
            <a:lvl8pPr marL="3200400" marR="0" lvl="7" indent="0" algn="l" rtl="0">
              <a:spcBef>
                <a:spcPts val="0"/>
              </a:spcBef>
              <a:buNone/>
              <a:defRPr sz="1800" b="0" i="0" u="none" strike="noStrike" cap="none">
                <a:solidFill>
                  <a:schemeClr val="dk1"/>
                </a:solidFill>
                <a:latin typeface="Tahoma"/>
                <a:ea typeface="Tahoma"/>
                <a:cs typeface="Tahoma"/>
                <a:sym typeface="Tahoma"/>
              </a:defRPr>
            </a:lvl8pPr>
            <a:lvl9pPr marL="3657600" marR="0" lvl="8" indent="0" algn="l" rtl="0">
              <a:spcBef>
                <a:spcPts val="0"/>
              </a:spcBef>
              <a:buNone/>
              <a:defRPr sz="1800" b="0" i="0" u="none" strike="noStrike" cap="none">
                <a:solidFill>
                  <a:schemeClr val="dk1"/>
                </a:solidFill>
                <a:latin typeface="Tahoma"/>
                <a:ea typeface="Tahoma"/>
                <a:cs typeface="Tahoma"/>
                <a:sym typeface="Tahoma"/>
              </a:defRPr>
            </a:lvl9pPr>
          </a:lstStyle>
          <a:p>
            <a:endParaRPr/>
          </a:p>
        </p:txBody>
      </p:sp>
      <p:sp>
        <p:nvSpPr>
          <p:cNvPr id="8" name="Shape 8"/>
          <p:cNvSpPr txBox="1">
            <a:spLocks noGrp="1"/>
          </p:cNvSpPr>
          <p:nvPr>
            <p:ph type="sldNum" idx="12"/>
          </p:nvPr>
        </p:nvSpPr>
        <p:spPr>
          <a:xfrm>
            <a:off x="3971455" y="8830313"/>
            <a:ext cx="3037366" cy="464502"/>
          </a:xfrm>
          <a:prstGeom prst="rect">
            <a:avLst/>
          </a:prstGeom>
          <a:noFill/>
          <a:ln>
            <a:noFill/>
          </a:ln>
        </p:spPr>
        <p:txBody>
          <a:bodyPr lIns="92750" tIns="46375" rIns="92750" bIns="46375" anchor="b" anchorCtr="0">
            <a:noAutofit/>
          </a:bodyPr>
          <a:lstStyle/>
          <a:p>
            <a:pPr marL="0" marR="0" lvl="0" indent="0" algn="r" rtl="0">
              <a:spcBef>
                <a:spcPts val="0"/>
              </a:spcBef>
              <a:spcAft>
                <a:spcPts val="0"/>
              </a:spcAft>
              <a:buSzPct val="25000"/>
              <a:buNone/>
            </a:pPr>
            <a:fld id="{00000000-1234-1234-1234-123412341234}" type="slidenum">
              <a:rPr lang="en-US" sz="1200" b="0" i="0" u="none" strike="noStrike" cap="none">
                <a:solidFill>
                  <a:schemeClr val="dk1"/>
                </a:solidFill>
                <a:latin typeface="Arial"/>
                <a:ea typeface="Arial"/>
                <a:cs typeface="Arial"/>
                <a:sym typeface="Arial"/>
              </a:rPr>
              <a:t>‹#›</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3008702267"/>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txBox="1">
            <a:spLocks noGrp="1"/>
          </p:cNvSpPr>
          <p:nvPr>
            <p:ph type="sldNum" idx="12"/>
          </p:nvPr>
        </p:nvSpPr>
        <p:spPr>
          <a:xfrm>
            <a:off x="3971455" y="8830313"/>
            <a:ext cx="3037366" cy="464502"/>
          </a:xfrm>
          <a:prstGeom prst="rect">
            <a:avLst/>
          </a:prstGeom>
          <a:noFill/>
          <a:ln>
            <a:noFill/>
          </a:ln>
        </p:spPr>
        <p:txBody>
          <a:bodyPr lIns="92750" tIns="46375" rIns="92750" bIns="46375" anchor="b" anchorCtr="0">
            <a:noAutofit/>
          </a:bodyPr>
          <a:lstStyle/>
          <a:p>
            <a:pPr marL="0" marR="0" lvl="0" indent="0" algn="r" rtl="0">
              <a:spcBef>
                <a:spcPts val="0"/>
              </a:spcBef>
              <a:spcAft>
                <a:spcPts val="0"/>
              </a:spcAft>
              <a:buSzPct val="25000"/>
              <a:buNone/>
            </a:pPr>
            <a:fld id="{00000000-1234-1234-1234-123412341234}" type="slidenum">
              <a:rPr lang="en-US" sz="1200" b="0" i="0" u="none" strike="noStrike" cap="none">
                <a:solidFill>
                  <a:schemeClr val="dk1"/>
                </a:solidFill>
                <a:latin typeface="Arial"/>
                <a:ea typeface="Arial"/>
                <a:cs typeface="Arial"/>
                <a:sym typeface="Arial"/>
              </a:rPr>
              <a:t>1</a:t>
            </a:fld>
            <a:endParaRPr lang="en-US" sz="1200" b="0" i="0" u="none" strike="noStrike" cap="none">
              <a:solidFill>
                <a:schemeClr val="dk1"/>
              </a:solidFill>
              <a:latin typeface="Arial"/>
              <a:ea typeface="Arial"/>
              <a:cs typeface="Arial"/>
              <a:sym typeface="Arial"/>
            </a:endParaRPr>
          </a:p>
        </p:txBody>
      </p:sp>
      <p:sp>
        <p:nvSpPr>
          <p:cNvPr id="103" name="Shape 103"/>
          <p:cNvSpPr>
            <a:spLocks noGrp="1" noRot="1" noChangeAspect="1"/>
          </p:cNvSpPr>
          <p:nvPr>
            <p:ph type="sldImg" idx="2"/>
          </p:nvPr>
        </p:nvSpPr>
        <p:spPr>
          <a:xfrm>
            <a:off x="1182687" y="696912"/>
            <a:ext cx="4648199" cy="348615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04" name="Shape 104"/>
          <p:cNvSpPr txBox="1">
            <a:spLocks noGrp="1"/>
          </p:cNvSpPr>
          <p:nvPr>
            <p:ph type="body" idx="1"/>
          </p:nvPr>
        </p:nvSpPr>
        <p:spPr>
          <a:xfrm>
            <a:off x="700568" y="4416744"/>
            <a:ext cx="5609266" cy="4182112"/>
          </a:xfrm>
          <a:prstGeom prst="rect">
            <a:avLst/>
          </a:prstGeom>
          <a:noFill/>
          <a:ln>
            <a:noFill/>
          </a:ln>
        </p:spPr>
        <p:txBody>
          <a:bodyPr lIns="92750" tIns="46375" rIns="92750" bIns="46375" anchor="t" anchorCtr="0">
            <a:noAutofit/>
          </a:bodyPr>
          <a:lstStyle/>
          <a:p>
            <a:pPr marL="0" marR="0" lvl="0" indent="0" algn="l" rtl="0">
              <a:spcBef>
                <a:spcPts val="0"/>
              </a:spcBef>
              <a:spcAft>
                <a:spcPts val="0"/>
              </a:spcAft>
              <a:buSzPct val="25000"/>
              <a:buNone/>
            </a:pPr>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Shape 173"/>
          <p:cNvSpPr txBox="1">
            <a:spLocks noGrp="1"/>
          </p:cNvSpPr>
          <p:nvPr>
            <p:ph type="sldNum" idx="12"/>
          </p:nvPr>
        </p:nvSpPr>
        <p:spPr>
          <a:xfrm>
            <a:off x="3971455" y="8830313"/>
            <a:ext cx="3037366" cy="464502"/>
          </a:xfrm>
          <a:prstGeom prst="rect">
            <a:avLst/>
          </a:prstGeom>
          <a:noFill/>
          <a:ln>
            <a:noFill/>
          </a:ln>
        </p:spPr>
        <p:txBody>
          <a:bodyPr lIns="92750" tIns="46375" rIns="92750" bIns="46375" anchor="b" anchorCtr="0">
            <a:noAutofit/>
          </a:bodyPr>
          <a:lstStyle/>
          <a:p>
            <a:pPr marL="0" marR="0" lvl="0" indent="0" algn="r" rtl="0">
              <a:spcBef>
                <a:spcPts val="0"/>
              </a:spcBef>
              <a:spcAft>
                <a:spcPts val="0"/>
              </a:spcAft>
              <a:buSzPct val="25000"/>
              <a:buNone/>
            </a:pPr>
            <a:fld id="{00000000-1234-1234-1234-123412341234}" type="slidenum">
              <a:rPr lang="en-US" sz="1200">
                <a:solidFill>
                  <a:schemeClr val="dk1"/>
                </a:solidFill>
                <a:latin typeface="Arial"/>
                <a:ea typeface="Arial"/>
                <a:cs typeface="Arial"/>
                <a:sym typeface="Arial"/>
              </a:rPr>
              <a:t>10</a:t>
            </a:fld>
            <a:endParaRPr lang="en-US" sz="1200">
              <a:solidFill>
                <a:schemeClr val="dk1"/>
              </a:solidFill>
              <a:latin typeface="Arial"/>
              <a:ea typeface="Arial"/>
              <a:cs typeface="Arial"/>
              <a:sym typeface="Arial"/>
            </a:endParaRPr>
          </a:p>
        </p:txBody>
      </p:sp>
      <p:sp>
        <p:nvSpPr>
          <p:cNvPr id="174" name="Shape 174"/>
          <p:cNvSpPr>
            <a:spLocks noGrp="1" noRot="1" noChangeAspect="1"/>
          </p:cNvSpPr>
          <p:nvPr>
            <p:ph type="sldImg" idx="2"/>
          </p:nvPr>
        </p:nvSpPr>
        <p:spPr>
          <a:xfrm>
            <a:off x="1182688"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75" name="Shape 175"/>
          <p:cNvSpPr txBox="1">
            <a:spLocks noGrp="1"/>
          </p:cNvSpPr>
          <p:nvPr>
            <p:ph type="body" idx="1"/>
          </p:nvPr>
        </p:nvSpPr>
        <p:spPr>
          <a:xfrm>
            <a:off x="700568" y="4416744"/>
            <a:ext cx="5609266" cy="4182112"/>
          </a:xfrm>
          <a:prstGeom prst="rect">
            <a:avLst/>
          </a:prstGeom>
          <a:noFill/>
          <a:ln>
            <a:noFill/>
          </a:ln>
        </p:spPr>
        <p:txBody>
          <a:bodyPr lIns="92750" tIns="46375" rIns="92750" bIns="46375" anchor="t" anchorCtr="0">
            <a:noAutofit/>
          </a:bodyPr>
          <a:lstStyle/>
          <a:p>
            <a:pPr marL="0" marR="0" lvl="0" indent="0" algn="l" rtl="0">
              <a:spcBef>
                <a:spcPts val="0"/>
              </a:spcBef>
              <a:spcAft>
                <a:spcPts val="0"/>
              </a:spcAft>
              <a:buSzPct val="25000"/>
              <a:buNone/>
            </a:pPr>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Shape 183"/>
          <p:cNvSpPr>
            <a:spLocks noGrp="1" noRot="1" noChangeAspect="1"/>
          </p:cNvSpPr>
          <p:nvPr>
            <p:ph type="sldImg" idx="2"/>
          </p:nvPr>
        </p:nvSpPr>
        <p:spPr>
          <a:xfrm>
            <a:off x="1182688"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84" name="Shape 184"/>
          <p:cNvSpPr txBox="1">
            <a:spLocks noGrp="1"/>
          </p:cNvSpPr>
          <p:nvPr>
            <p:ph type="body" idx="1"/>
          </p:nvPr>
        </p:nvSpPr>
        <p:spPr>
          <a:xfrm>
            <a:off x="700568" y="4416744"/>
            <a:ext cx="5609266" cy="4182112"/>
          </a:xfrm>
          <a:prstGeom prst="rect">
            <a:avLst/>
          </a:prstGeom>
          <a:noFill/>
          <a:ln>
            <a:noFill/>
          </a:ln>
        </p:spPr>
        <p:txBody>
          <a:bodyPr lIns="92750" tIns="46375" rIns="92750" bIns="46375" anchor="t" anchorCtr="0">
            <a:noAutofit/>
          </a:bodyPr>
          <a:lstStyle/>
          <a:p>
            <a:pPr marL="0" marR="0" lvl="0" indent="0" algn="l" rtl="0">
              <a:spcBef>
                <a:spcPts val="0"/>
              </a:spcBef>
              <a:spcAft>
                <a:spcPts val="0"/>
              </a:spcAft>
              <a:buSzPct val="25000"/>
              <a:buNone/>
            </a:pPr>
            <a:endParaRPr sz="1200" b="0" i="0" u="none" strike="noStrike" cap="none">
              <a:solidFill>
                <a:schemeClr val="dk1"/>
              </a:solidFill>
              <a:latin typeface="Arial"/>
              <a:ea typeface="Arial"/>
              <a:cs typeface="Arial"/>
              <a:sym typeface="Arial"/>
            </a:endParaRPr>
          </a:p>
        </p:txBody>
      </p:sp>
      <p:sp>
        <p:nvSpPr>
          <p:cNvPr id="185" name="Shape 185"/>
          <p:cNvSpPr txBox="1">
            <a:spLocks noGrp="1"/>
          </p:cNvSpPr>
          <p:nvPr>
            <p:ph type="sldNum" idx="12"/>
          </p:nvPr>
        </p:nvSpPr>
        <p:spPr>
          <a:xfrm>
            <a:off x="3971455" y="8830313"/>
            <a:ext cx="3037366" cy="464502"/>
          </a:xfrm>
          <a:prstGeom prst="rect">
            <a:avLst/>
          </a:prstGeom>
          <a:noFill/>
          <a:ln>
            <a:noFill/>
          </a:ln>
        </p:spPr>
        <p:txBody>
          <a:bodyPr lIns="92750" tIns="46375" rIns="92750" bIns="46375" anchor="b" anchorCtr="0">
            <a:noAutofit/>
          </a:bodyPr>
          <a:lstStyle/>
          <a:p>
            <a:pPr marL="0" marR="0" lvl="0" indent="0" algn="r" rtl="0">
              <a:spcBef>
                <a:spcPts val="0"/>
              </a:spcBef>
              <a:spcAft>
                <a:spcPts val="0"/>
              </a:spcAft>
              <a:buSzPct val="25000"/>
              <a:buNone/>
            </a:pPr>
            <a:fld id="{00000000-1234-1234-1234-123412341234}" type="slidenum">
              <a:rPr lang="en-US" sz="1200">
                <a:solidFill>
                  <a:schemeClr val="dk1"/>
                </a:solidFill>
                <a:latin typeface="Arial"/>
                <a:ea typeface="Arial"/>
                <a:cs typeface="Arial"/>
                <a:sym typeface="Arial"/>
              </a:rPr>
              <a:t>11</a:t>
            </a:fld>
            <a:endParaRPr lang="en-US" sz="1200">
              <a:solidFill>
                <a:schemeClr val="dk1"/>
              </a:solidFill>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Shape 196"/>
          <p:cNvSpPr txBox="1">
            <a:spLocks noGrp="1"/>
          </p:cNvSpPr>
          <p:nvPr>
            <p:ph type="sldNum" idx="12"/>
          </p:nvPr>
        </p:nvSpPr>
        <p:spPr>
          <a:xfrm>
            <a:off x="3971455" y="8830313"/>
            <a:ext cx="3037366" cy="464502"/>
          </a:xfrm>
          <a:prstGeom prst="rect">
            <a:avLst/>
          </a:prstGeom>
          <a:noFill/>
          <a:ln>
            <a:noFill/>
          </a:ln>
        </p:spPr>
        <p:txBody>
          <a:bodyPr lIns="92750" tIns="46375" rIns="92750" bIns="46375" anchor="b" anchorCtr="0">
            <a:noAutofit/>
          </a:bodyPr>
          <a:lstStyle/>
          <a:p>
            <a:pPr marL="0" marR="0" lvl="0" indent="0" algn="r" rtl="0">
              <a:spcBef>
                <a:spcPts val="0"/>
              </a:spcBef>
              <a:spcAft>
                <a:spcPts val="0"/>
              </a:spcAft>
              <a:buSzPct val="25000"/>
              <a:buNone/>
            </a:pPr>
            <a:fld id="{00000000-1234-1234-1234-123412341234}" type="slidenum">
              <a:rPr lang="en-US" sz="1200">
                <a:solidFill>
                  <a:schemeClr val="dk1"/>
                </a:solidFill>
                <a:latin typeface="Arial"/>
                <a:ea typeface="Arial"/>
                <a:cs typeface="Arial"/>
                <a:sym typeface="Arial"/>
              </a:rPr>
              <a:t>12</a:t>
            </a:fld>
            <a:endParaRPr lang="en-US" sz="1200">
              <a:solidFill>
                <a:schemeClr val="dk1"/>
              </a:solidFill>
              <a:latin typeface="Arial"/>
              <a:ea typeface="Arial"/>
              <a:cs typeface="Arial"/>
              <a:sym typeface="Arial"/>
            </a:endParaRPr>
          </a:p>
        </p:txBody>
      </p:sp>
      <p:sp>
        <p:nvSpPr>
          <p:cNvPr id="197" name="Shape 197"/>
          <p:cNvSpPr>
            <a:spLocks noGrp="1" noRot="1" noChangeAspect="1"/>
          </p:cNvSpPr>
          <p:nvPr>
            <p:ph type="sldImg" idx="2"/>
          </p:nvPr>
        </p:nvSpPr>
        <p:spPr>
          <a:xfrm>
            <a:off x="1182688"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98" name="Shape 198"/>
          <p:cNvSpPr txBox="1">
            <a:spLocks noGrp="1"/>
          </p:cNvSpPr>
          <p:nvPr>
            <p:ph type="body" idx="1"/>
          </p:nvPr>
        </p:nvSpPr>
        <p:spPr>
          <a:xfrm>
            <a:off x="700568" y="4416744"/>
            <a:ext cx="5609266" cy="4182112"/>
          </a:xfrm>
          <a:prstGeom prst="rect">
            <a:avLst/>
          </a:prstGeom>
          <a:noFill/>
          <a:ln>
            <a:noFill/>
          </a:ln>
        </p:spPr>
        <p:txBody>
          <a:bodyPr lIns="92750" tIns="46375" rIns="92750" bIns="46375" anchor="t" anchorCtr="0">
            <a:noAutofit/>
          </a:bodyPr>
          <a:lstStyle/>
          <a:p>
            <a:pPr marL="0" marR="0" lvl="0" indent="0" algn="l" rtl="0">
              <a:spcBef>
                <a:spcPts val="0"/>
              </a:spcBef>
              <a:spcAft>
                <a:spcPts val="0"/>
              </a:spcAft>
              <a:buSzPct val="25000"/>
              <a:buNone/>
            </a:pPr>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Shape 205"/>
          <p:cNvSpPr txBox="1">
            <a:spLocks noGrp="1"/>
          </p:cNvSpPr>
          <p:nvPr>
            <p:ph type="body" idx="1"/>
          </p:nvPr>
        </p:nvSpPr>
        <p:spPr>
          <a:xfrm>
            <a:off x="700568" y="4416744"/>
            <a:ext cx="5609266" cy="4182112"/>
          </a:xfrm>
          <a:prstGeom prst="rect">
            <a:avLst/>
          </a:prstGeom>
        </p:spPr>
        <p:txBody>
          <a:bodyPr lIns="91425" tIns="91425" rIns="91425" bIns="91425" anchor="t" anchorCtr="0">
            <a:noAutofit/>
          </a:bodyPr>
          <a:lstStyle/>
          <a:p>
            <a:pPr lvl="0">
              <a:spcBef>
                <a:spcPts val="0"/>
              </a:spcBef>
              <a:buNone/>
            </a:pPr>
            <a:endParaRPr/>
          </a:p>
        </p:txBody>
      </p:sp>
      <p:sp>
        <p:nvSpPr>
          <p:cNvPr id="206" name="Shape 206"/>
          <p:cNvSpPr>
            <a:spLocks noGrp="1" noRot="1" noChangeAspect="1"/>
          </p:cNvSpPr>
          <p:nvPr>
            <p:ph type="sldImg" idx="2"/>
          </p:nvPr>
        </p:nvSpPr>
        <p:spPr>
          <a:xfrm>
            <a:off x="1182688"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Shape 213"/>
          <p:cNvSpPr>
            <a:spLocks noGrp="1" noRot="1" noChangeAspect="1"/>
          </p:cNvSpPr>
          <p:nvPr>
            <p:ph type="sldImg" idx="2"/>
          </p:nvPr>
        </p:nvSpPr>
        <p:spPr>
          <a:xfrm>
            <a:off x="1182688"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14" name="Shape 214"/>
          <p:cNvSpPr txBox="1">
            <a:spLocks noGrp="1"/>
          </p:cNvSpPr>
          <p:nvPr>
            <p:ph type="body" idx="1"/>
          </p:nvPr>
        </p:nvSpPr>
        <p:spPr>
          <a:xfrm>
            <a:off x="700568" y="4416744"/>
            <a:ext cx="5609266" cy="4182112"/>
          </a:xfrm>
          <a:prstGeom prst="rect">
            <a:avLst/>
          </a:prstGeom>
          <a:noFill/>
          <a:ln>
            <a:noFill/>
          </a:ln>
        </p:spPr>
        <p:txBody>
          <a:bodyPr lIns="92750" tIns="46375" rIns="92750" bIns="46375" anchor="t" anchorCtr="0">
            <a:noAutofit/>
          </a:bodyPr>
          <a:lstStyle/>
          <a:p>
            <a:pPr marL="0" marR="0" lvl="0" indent="0" algn="l" rtl="0">
              <a:spcBef>
                <a:spcPts val="0"/>
              </a:spcBef>
              <a:spcAft>
                <a:spcPts val="0"/>
              </a:spcAft>
              <a:buSzPct val="25000"/>
              <a:buNone/>
            </a:pPr>
            <a:endParaRPr sz="1200" b="0" i="0" u="none" strike="noStrike" cap="none">
              <a:solidFill>
                <a:schemeClr val="dk1"/>
              </a:solidFill>
              <a:latin typeface="Arial"/>
              <a:ea typeface="Arial"/>
              <a:cs typeface="Arial"/>
              <a:sym typeface="Arial"/>
            </a:endParaRPr>
          </a:p>
        </p:txBody>
      </p:sp>
      <p:sp>
        <p:nvSpPr>
          <p:cNvPr id="215" name="Shape 215"/>
          <p:cNvSpPr txBox="1">
            <a:spLocks noGrp="1"/>
          </p:cNvSpPr>
          <p:nvPr>
            <p:ph type="sldNum" idx="12"/>
          </p:nvPr>
        </p:nvSpPr>
        <p:spPr>
          <a:xfrm>
            <a:off x="3971455" y="8830313"/>
            <a:ext cx="3037366" cy="464502"/>
          </a:xfrm>
          <a:prstGeom prst="rect">
            <a:avLst/>
          </a:prstGeom>
          <a:noFill/>
          <a:ln>
            <a:noFill/>
          </a:ln>
        </p:spPr>
        <p:txBody>
          <a:bodyPr lIns="92750" tIns="46375" rIns="92750" bIns="46375" anchor="b" anchorCtr="0">
            <a:noAutofit/>
          </a:bodyPr>
          <a:lstStyle/>
          <a:p>
            <a:pPr marL="0" marR="0" lvl="0" indent="0" algn="r" rtl="0">
              <a:spcBef>
                <a:spcPts val="0"/>
              </a:spcBef>
              <a:spcAft>
                <a:spcPts val="0"/>
              </a:spcAft>
              <a:buSzPct val="25000"/>
              <a:buNone/>
            </a:pPr>
            <a:fld id="{00000000-1234-1234-1234-123412341234}" type="slidenum">
              <a:rPr lang="en-US" sz="1200">
                <a:solidFill>
                  <a:schemeClr val="dk1"/>
                </a:solidFill>
                <a:latin typeface="Arial"/>
                <a:ea typeface="Arial"/>
                <a:cs typeface="Arial"/>
                <a:sym typeface="Arial"/>
              </a:rPr>
              <a:t>14</a:t>
            </a:fld>
            <a:endParaRPr lang="en-US" sz="1200">
              <a:solidFill>
                <a:schemeClr val="dk1"/>
              </a:solidFill>
              <a:latin typeface="Arial"/>
              <a:ea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Shape 222"/>
          <p:cNvSpPr txBox="1">
            <a:spLocks noGrp="1"/>
          </p:cNvSpPr>
          <p:nvPr>
            <p:ph type="sldNum" idx="12"/>
          </p:nvPr>
        </p:nvSpPr>
        <p:spPr>
          <a:xfrm>
            <a:off x="3971455" y="8830313"/>
            <a:ext cx="3037366" cy="464502"/>
          </a:xfrm>
          <a:prstGeom prst="rect">
            <a:avLst/>
          </a:prstGeom>
          <a:noFill/>
          <a:ln>
            <a:noFill/>
          </a:ln>
        </p:spPr>
        <p:txBody>
          <a:bodyPr lIns="92750" tIns="46375" rIns="92750" bIns="46375" anchor="b" anchorCtr="0">
            <a:noAutofit/>
          </a:bodyPr>
          <a:lstStyle/>
          <a:p>
            <a:pPr marL="0" marR="0" lvl="0" indent="0" algn="r" rtl="0">
              <a:spcBef>
                <a:spcPts val="0"/>
              </a:spcBef>
              <a:spcAft>
                <a:spcPts val="0"/>
              </a:spcAft>
              <a:buSzPct val="25000"/>
              <a:buNone/>
            </a:pPr>
            <a:fld id="{00000000-1234-1234-1234-123412341234}" type="slidenum">
              <a:rPr lang="en-US" sz="1200">
                <a:solidFill>
                  <a:schemeClr val="dk1"/>
                </a:solidFill>
                <a:latin typeface="Arial"/>
                <a:ea typeface="Arial"/>
                <a:cs typeface="Arial"/>
                <a:sym typeface="Arial"/>
              </a:rPr>
              <a:t>15</a:t>
            </a:fld>
            <a:endParaRPr lang="en-US" sz="1200">
              <a:solidFill>
                <a:schemeClr val="dk1"/>
              </a:solidFill>
              <a:latin typeface="Arial"/>
              <a:ea typeface="Arial"/>
              <a:cs typeface="Arial"/>
              <a:sym typeface="Arial"/>
            </a:endParaRPr>
          </a:p>
        </p:txBody>
      </p:sp>
      <p:sp>
        <p:nvSpPr>
          <p:cNvPr id="223" name="Shape 223"/>
          <p:cNvSpPr>
            <a:spLocks noGrp="1" noRot="1" noChangeAspect="1"/>
          </p:cNvSpPr>
          <p:nvPr>
            <p:ph type="sldImg" idx="2"/>
          </p:nvPr>
        </p:nvSpPr>
        <p:spPr>
          <a:xfrm>
            <a:off x="1182688"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24" name="Shape 224"/>
          <p:cNvSpPr txBox="1">
            <a:spLocks noGrp="1"/>
          </p:cNvSpPr>
          <p:nvPr>
            <p:ph type="body" idx="1"/>
          </p:nvPr>
        </p:nvSpPr>
        <p:spPr>
          <a:xfrm>
            <a:off x="700568" y="4416744"/>
            <a:ext cx="5609266" cy="4182112"/>
          </a:xfrm>
          <a:prstGeom prst="rect">
            <a:avLst/>
          </a:prstGeom>
          <a:noFill/>
          <a:ln>
            <a:noFill/>
          </a:ln>
        </p:spPr>
        <p:txBody>
          <a:bodyPr lIns="92750" tIns="46375" rIns="92750" bIns="46375" anchor="t" anchorCtr="0">
            <a:noAutofit/>
          </a:bodyPr>
          <a:lstStyle/>
          <a:p>
            <a:pPr marL="0" marR="0" lvl="0" indent="0" algn="l" rtl="0">
              <a:spcBef>
                <a:spcPts val="0"/>
              </a:spcBef>
              <a:spcAft>
                <a:spcPts val="0"/>
              </a:spcAft>
              <a:buSzPct val="25000"/>
              <a:buNone/>
            </a:pPr>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Shape 230"/>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1" name="Shape 231"/>
          <p:cNvSpPr txBox="1">
            <a:spLocks noGrp="1"/>
          </p:cNvSpPr>
          <p:nvPr>
            <p:ph type="body" idx="1"/>
          </p:nvPr>
        </p:nvSpPr>
        <p:spPr>
          <a:xfrm>
            <a:off x="701039" y="4415789"/>
            <a:ext cx="5608319" cy="4183380"/>
          </a:xfrm>
          <a:prstGeom prst="rect">
            <a:avLst/>
          </a:prstGeom>
          <a:noFill/>
          <a:ln>
            <a:noFill/>
          </a:ln>
        </p:spPr>
        <p:txBody>
          <a:bodyPr lIns="93275" tIns="93275" rIns="93275" bIns="93275" anchor="ctr"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txBox="1">
            <a:spLocks noGrp="1"/>
          </p:cNvSpPr>
          <p:nvPr>
            <p:ph type="sldNum" idx="12"/>
          </p:nvPr>
        </p:nvSpPr>
        <p:spPr>
          <a:xfrm>
            <a:off x="3971455" y="8830313"/>
            <a:ext cx="3037366" cy="464502"/>
          </a:xfrm>
          <a:prstGeom prst="rect">
            <a:avLst/>
          </a:prstGeom>
          <a:noFill/>
          <a:ln>
            <a:noFill/>
          </a:ln>
        </p:spPr>
        <p:txBody>
          <a:bodyPr lIns="92750" tIns="46375" rIns="92750" bIns="46375" anchor="b" anchorCtr="0">
            <a:noAutofit/>
          </a:bodyPr>
          <a:lstStyle/>
          <a:p>
            <a:pPr marL="0" marR="0" lvl="0" indent="0" algn="r" rtl="0">
              <a:spcBef>
                <a:spcPts val="0"/>
              </a:spcBef>
              <a:spcAft>
                <a:spcPts val="0"/>
              </a:spcAft>
              <a:buSzPct val="25000"/>
              <a:buNone/>
            </a:pPr>
            <a:fld id="{00000000-1234-1234-1234-123412341234}" type="slidenum">
              <a:rPr lang="en-US" sz="1200" b="0" i="0" u="none" strike="noStrike" cap="none">
                <a:solidFill>
                  <a:schemeClr val="dk1"/>
                </a:solidFill>
                <a:latin typeface="Arial"/>
                <a:ea typeface="Arial"/>
                <a:cs typeface="Arial"/>
                <a:sym typeface="Arial"/>
              </a:rPr>
              <a:t>2</a:t>
            </a:fld>
            <a:endParaRPr lang="en-US" sz="1200" b="0" i="0" u="none" strike="noStrike" cap="none">
              <a:solidFill>
                <a:schemeClr val="dk1"/>
              </a:solidFill>
              <a:latin typeface="Arial"/>
              <a:ea typeface="Arial"/>
              <a:cs typeface="Arial"/>
              <a:sym typeface="Arial"/>
            </a:endParaRPr>
          </a:p>
        </p:txBody>
      </p:sp>
      <p:sp>
        <p:nvSpPr>
          <p:cNvPr id="112" name="Shape 112"/>
          <p:cNvSpPr>
            <a:spLocks noGrp="1" noRot="1" noChangeAspect="1"/>
          </p:cNvSpPr>
          <p:nvPr>
            <p:ph type="sldImg" idx="2"/>
          </p:nvPr>
        </p:nvSpPr>
        <p:spPr>
          <a:xfrm>
            <a:off x="1182687" y="696912"/>
            <a:ext cx="4648199" cy="348615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13" name="Shape 113"/>
          <p:cNvSpPr txBox="1">
            <a:spLocks noGrp="1"/>
          </p:cNvSpPr>
          <p:nvPr>
            <p:ph type="body" idx="1"/>
          </p:nvPr>
        </p:nvSpPr>
        <p:spPr>
          <a:xfrm>
            <a:off x="700568" y="4416744"/>
            <a:ext cx="5609266" cy="4182112"/>
          </a:xfrm>
          <a:prstGeom prst="rect">
            <a:avLst/>
          </a:prstGeom>
          <a:noFill/>
          <a:ln>
            <a:noFill/>
          </a:ln>
        </p:spPr>
        <p:txBody>
          <a:bodyPr lIns="92750" tIns="46375" rIns="92750" bIns="46375" anchor="t" anchorCtr="0">
            <a:noAutofit/>
          </a:bodyPr>
          <a:lstStyle/>
          <a:p>
            <a:pPr marL="0" marR="0" lvl="0" indent="0" algn="l" rtl="0">
              <a:spcBef>
                <a:spcPts val="0"/>
              </a:spcBef>
              <a:spcAft>
                <a:spcPts val="0"/>
              </a:spcAft>
              <a:buSzPct val="25000"/>
              <a:buNone/>
            </a:pPr>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txBox="1">
            <a:spLocks noGrp="1"/>
          </p:cNvSpPr>
          <p:nvPr>
            <p:ph type="sldNum" idx="12"/>
          </p:nvPr>
        </p:nvSpPr>
        <p:spPr>
          <a:xfrm>
            <a:off x="3971455" y="8830313"/>
            <a:ext cx="3037366" cy="464502"/>
          </a:xfrm>
          <a:prstGeom prst="rect">
            <a:avLst/>
          </a:prstGeom>
          <a:noFill/>
          <a:ln>
            <a:noFill/>
          </a:ln>
        </p:spPr>
        <p:txBody>
          <a:bodyPr lIns="92750" tIns="46375" rIns="92750" bIns="46375" anchor="b" anchorCtr="0">
            <a:noAutofit/>
          </a:bodyPr>
          <a:lstStyle/>
          <a:p>
            <a:pPr marL="0" marR="0" lvl="0" indent="0" algn="r" rtl="0">
              <a:spcBef>
                <a:spcPts val="0"/>
              </a:spcBef>
              <a:spcAft>
                <a:spcPts val="0"/>
              </a:spcAft>
              <a:buSzPct val="25000"/>
              <a:buNone/>
            </a:pPr>
            <a:fld id="{00000000-1234-1234-1234-123412341234}" type="slidenum">
              <a:rPr lang="en-US" sz="1200" b="0" i="0" u="none" strike="noStrike" cap="none">
                <a:solidFill>
                  <a:schemeClr val="dk1"/>
                </a:solidFill>
                <a:latin typeface="Arial"/>
                <a:ea typeface="Arial"/>
                <a:cs typeface="Arial"/>
                <a:sym typeface="Arial"/>
              </a:rPr>
              <a:t>3</a:t>
            </a:fld>
            <a:endParaRPr lang="en-US" sz="1200" b="0" i="0" u="none" strike="noStrike" cap="none">
              <a:solidFill>
                <a:schemeClr val="dk1"/>
              </a:solidFill>
              <a:latin typeface="Arial"/>
              <a:ea typeface="Arial"/>
              <a:cs typeface="Arial"/>
              <a:sym typeface="Arial"/>
            </a:endParaRPr>
          </a:p>
        </p:txBody>
      </p:sp>
      <p:sp>
        <p:nvSpPr>
          <p:cNvPr id="120" name="Shape 120"/>
          <p:cNvSpPr>
            <a:spLocks noGrp="1" noRot="1" noChangeAspect="1"/>
          </p:cNvSpPr>
          <p:nvPr>
            <p:ph type="sldImg" idx="2"/>
          </p:nvPr>
        </p:nvSpPr>
        <p:spPr>
          <a:xfrm>
            <a:off x="1182687" y="696912"/>
            <a:ext cx="4648199" cy="348615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21" name="Shape 121"/>
          <p:cNvSpPr txBox="1">
            <a:spLocks noGrp="1"/>
          </p:cNvSpPr>
          <p:nvPr>
            <p:ph type="body" idx="1"/>
          </p:nvPr>
        </p:nvSpPr>
        <p:spPr>
          <a:xfrm>
            <a:off x="700568" y="4416744"/>
            <a:ext cx="5609266" cy="4182112"/>
          </a:xfrm>
          <a:prstGeom prst="rect">
            <a:avLst/>
          </a:prstGeom>
          <a:noFill/>
          <a:ln>
            <a:noFill/>
          </a:ln>
        </p:spPr>
        <p:txBody>
          <a:bodyPr lIns="92750" tIns="46375" rIns="92750" bIns="46375" anchor="t" anchorCtr="0">
            <a:noAutofit/>
          </a:bodyPr>
          <a:lstStyle/>
          <a:p>
            <a:pPr marL="0" marR="0" lvl="0" indent="0" algn="l" rtl="0">
              <a:spcBef>
                <a:spcPts val="0"/>
              </a:spcBef>
              <a:spcAft>
                <a:spcPts val="0"/>
              </a:spcAft>
              <a:buSzPct val="25000"/>
              <a:buNone/>
            </a:pPr>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txBox="1">
            <a:spLocks noGrp="1"/>
          </p:cNvSpPr>
          <p:nvPr>
            <p:ph type="body" idx="1"/>
          </p:nvPr>
        </p:nvSpPr>
        <p:spPr>
          <a:xfrm>
            <a:off x="700568" y="4416744"/>
            <a:ext cx="5609266" cy="4182112"/>
          </a:xfrm>
          <a:prstGeom prst="rect">
            <a:avLst/>
          </a:prstGeom>
        </p:spPr>
        <p:txBody>
          <a:bodyPr lIns="91425" tIns="91425" rIns="91425" bIns="91425" anchor="t" anchorCtr="0">
            <a:noAutofit/>
          </a:bodyPr>
          <a:lstStyle/>
          <a:p>
            <a:pPr lvl="0">
              <a:spcBef>
                <a:spcPts val="0"/>
              </a:spcBef>
              <a:buNone/>
            </a:pPr>
            <a:endParaRPr/>
          </a:p>
        </p:txBody>
      </p:sp>
      <p:sp>
        <p:nvSpPr>
          <p:cNvPr id="129" name="Shape 129"/>
          <p:cNvSpPr>
            <a:spLocks noGrp="1" noRot="1" noChangeAspect="1"/>
          </p:cNvSpPr>
          <p:nvPr>
            <p:ph type="sldImg" idx="2"/>
          </p:nvPr>
        </p:nvSpPr>
        <p:spPr>
          <a:xfrm>
            <a:off x="1182688"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700568" y="4416744"/>
            <a:ext cx="5609266" cy="4182112"/>
          </a:xfrm>
          <a:prstGeom prst="rect">
            <a:avLst/>
          </a:prstGeom>
        </p:spPr>
        <p:txBody>
          <a:bodyPr lIns="91425" tIns="91425" rIns="91425" bIns="91425" anchor="t" anchorCtr="0">
            <a:noAutofit/>
          </a:bodyPr>
          <a:lstStyle/>
          <a:p>
            <a:pPr lvl="0">
              <a:spcBef>
                <a:spcPts val="0"/>
              </a:spcBef>
              <a:buNone/>
            </a:pPr>
            <a:endParaRPr/>
          </a:p>
        </p:txBody>
      </p:sp>
      <p:sp>
        <p:nvSpPr>
          <p:cNvPr id="136" name="Shape 136"/>
          <p:cNvSpPr>
            <a:spLocks noGrp="1" noRot="1" noChangeAspect="1"/>
          </p:cNvSpPr>
          <p:nvPr>
            <p:ph type="sldImg" idx="2"/>
          </p:nvPr>
        </p:nvSpPr>
        <p:spPr>
          <a:xfrm>
            <a:off x="1182688"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Shape 142"/>
          <p:cNvSpPr txBox="1">
            <a:spLocks noGrp="1"/>
          </p:cNvSpPr>
          <p:nvPr>
            <p:ph type="body" idx="1"/>
          </p:nvPr>
        </p:nvSpPr>
        <p:spPr>
          <a:xfrm>
            <a:off x="700568" y="4416744"/>
            <a:ext cx="5609266" cy="4182112"/>
          </a:xfrm>
          <a:prstGeom prst="rect">
            <a:avLst/>
          </a:prstGeom>
        </p:spPr>
        <p:txBody>
          <a:bodyPr lIns="91425" tIns="91425" rIns="91425" bIns="91425" anchor="t" anchorCtr="0">
            <a:noAutofit/>
          </a:bodyPr>
          <a:lstStyle/>
          <a:p>
            <a:pPr lvl="0">
              <a:spcBef>
                <a:spcPts val="0"/>
              </a:spcBef>
              <a:buNone/>
            </a:pPr>
            <a:endParaRPr/>
          </a:p>
        </p:txBody>
      </p:sp>
      <p:sp>
        <p:nvSpPr>
          <p:cNvPr id="143" name="Shape 143"/>
          <p:cNvSpPr>
            <a:spLocks noGrp="1" noRot="1" noChangeAspect="1"/>
          </p:cNvSpPr>
          <p:nvPr>
            <p:ph type="sldImg" idx="2"/>
          </p:nvPr>
        </p:nvSpPr>
        <p:spPr>
          <a:xfrm>
            <a:off x="1182688"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Shape 150"/>
          <p:cNvSpPr txBox="1">
            <a:spLocks noGrp="1"/>
          </p:cNvSpPr>
          <p:nvPr>
            <p:ph type="body" idx="1"/>
          </p:nvPr>
        </p:nvSpPr>
        <p:spPr>
          <a:xfrm>
            <a:off x="700568" y="4416744"/>
            <a:ext cx="5609266" cy="4182112"/>
          </a:xfrm>
          <a:prstGeom prst="rect">
            <a:avLst/>
          </a:prstGeom>
        </p:spPr>
        <p:txBody>
          <a:bodyPr lIns="91425" tIns="91425" rIns="91425" bIns="91425" anchor="t" anchorCtr="0">
            <a:noAutofit/>
          </a:bodyPr>
          <a:lstStyle/>
          <a:p>
            <a:pPr lvl="0">
              <a:spcBef>
                <a:spcPts val="0"/>
              </a:spcBef>
              <a:buNone/>
            </a:pPr>
            <a:endParaRPr/>
          </a:p>
        </p:txBody>
      </p:sp>
      <p:sp>
        <p:nvSpPr>
          <p:cNvPr id="151" name="Shape 151"/>
          <p:cNvSpPr>
            <a:spLocks noGrp="1" noRot="1" noChangeAspect="1"/>
          </p:cNvSpPr>
          <p:nvPr>
            <p:ph type="sldImg" idx="2"/>
          </p:nvPr>
        </p:nvSpPr>
        <p:spPr>
          <a:xfrm>
            <a:off x="1182688"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Shape 157"/>
          <p:cNvSpPr>
            <a:spLocks noGrp="1" noRot="1" noChangeAspect="1"/>
          </p:cNvSpPr>
          <p:nvPr>
            <p:ph type="sldImg" idx="2"/>
          </p:nvPr>
        </p:nvSpPr>
        <p:spPr>
          <a:xfrm>
            <a:off x="1182687" y="696912"/>
            <a:ext cx="4648199" cy="348615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58" name="Shape 158"/>
          <p:cNvSpPr txBox="1">
            <a:spLocks noGrp="1"/>
          </p:cNvSpPr>
          <p:nvPr>
            <p:ph type="body" idx="1"/>
          </p:nvPr>
        </p:nvSpPr>
        <p:spPr>
          <a:xfrm>
            <a:off x="700568" y="4416744"/>
            <a:ext cx="5609266" cy="4182112"/>
          </a:xfrm>
          <a:prstGeom prst="rect">
            <a:avLst/>
          </a:prstGeom>
          <a:noFill/>
          <a:ln>
            <a:noFill/>
          </a:ln>
        </p:spPr>
        <p:txBody>
          <a:bodyPr lIns="92750" tIns="46375" rIns="92750" bIns="46375" anchor="t" anchorCtr="0">
            <a:noAutofit/>
          </a:bodyPr>
          <a:lstStyle/>
          <a:p>
            <a:pPr marL="0" marR="0" lvl="0" indent="0" algn="l" rtl="0">
              <a:spcBef>
                <a:spcPts val="0"/>
              </a:spcBef>
              <a:spcAft>
                <a:spcPts val="0"/>
              </a:spcAft>
              <a:buSzPct val="25000"/>
              <a:buNone/>
            </a:pPr>
            <a:endParaRPr sz="1200" b="0" i="0" u="none" strike="noStrike" cap="none">
              <a:solidFill>
                <a:schemeClr val="dk1"/>
              </a:solidFill>
              <a:latin typeface="Arial"/>
              <a:ea typeface="Arial"/>
              <a:cs typeface="Arial"/>
              <a:sym typeface="Arial"/>
            </a:endParaRPr>
          </a:p>
        </p:txBody>
      </p:sp>
      <p:sp>
        <p:nvSpPr>
          <p:cNvPr id="159" name="Shape 159"/>
          <p:cNvSpPr txBox="1">
            <a:spLocks noGrp="1"/>
          </p:cNvSpPr>
          <p:nvPr>
            <p:ph type="sldNum" idx="12"/>
          </p:nvPr>
        </p:nvSpPr>
        <p:spPr>
          <a:xfrm>
            <a:off x="3971455" y="8830313"/>
            <a:ext cx="3037366" cy="464502"/>
          </a:xfrm>
          <a:prstGeom prst="rect">
            <a:avLst/>
          </a:prstGeom>
          <a:noFill/>
          <a:ln>
            <a:noFill/>
          </a:ln>
        </p:spPr>
        <p:txBody>
          <a:bodyPr lIns="92750" tIns="46375" rIns="92750" bIns="46375" anchor="b" anchorCtr="0">
            <a:noAutofit/>
          </a:bodyPr>
          <a:lstStyle/>
          <a:p>
            <a:pPr marL="0" marR="0" lvl="0" indent="0" algn="r" rtl="0">
              <a:spcBef>
                <a:spcPts val="0"/>
              </a:spcBef>
              <a:spcAft>
                <a:spcPts val="0"/>
              </a:spcAft>
              <a:buSzPct val="25000"/>
              <a:buNone/>
            </a:pPr>
            <a:fld id="{00000000-1234-1234-1234-123412341234}" type="slidenum">
              <a:rPr lang="en-US" sz="1200">
                <a:solidFill>
                  <a:schemeClr val="dk1"/>
                </a:solidFill>
                <a:latin typeface="Arial"/>
                <a:ea typeface="Arial"/>
                <a:cs typeface="Arial"/>
                <a:sym typeface="Arial"/>
              </a:rPr>
              <a:t>8</a:t>
            </a:fld>
            <a:endParaRPr lang="en-US" sz="1200">
              <a:solidFill>
                <a:schemeClr val="dk1"/>
              </a:solidFill>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Shape 165"/>
          <p:cNvSpPr txBox="1">
            <a:spLocks noGrp="1"/>
          </p:cNvSpPr>
          <p:nvPr>
            <p:ph type="sldNum" idx="12"/>
          </p:nvPr>
        </p:nvSpPr>
        <p:spPr>
          <a:xfrm>
            <a:off x="3971455" y="8830313"/>
            <a:ext cx="3037366" cy="464502"/>
          </a:xfrm>
          <a:prstGeom prst="rect">
            <a:avLst/>
          </a:prstGeom>
          <a:noFill/>
          <a:ln>
            <a:noFill/>
          </a:ln>
        </p:spPr>
        <p:txBody>
          <a:bodyPr lIns="92750" tIns="46375" rIns="92750" bIns="46375" anchor="b" anchorCtr="0">
            <a:noAutofit/>
          </a:bodyPr>
          <a:lstStyle/>
          <a:p>
            <a:pPr marL="0" marR="0" lvl="0" indent="0" algn="r" rtl="0">
              <a:spcBef>
                <a:spcPts val="0"/>
              </a:spcBef>
              <a:spcAft>
                <a:spcPts val="0"/>
              </a:spcAft>
              <a:buSzPct val="25000"/>
              <a:buNone/>
            </a:pPr>
            <a:fld id="{00000000-1234-1234-1234-123412341234}" type="slidenum">
              <a:rPr lang="en-US" sz="1200">
                <a:solidFill>
                  <a:schemeClr val="dk1"/>
                </a:solidFill>
                <a:latin typeface="Arial"/>
                <a:ea typeface="Arial"/>
                <a:cs typeface="Arial"/>
                <a:sym typeface="Arial"/>
              </a:rPr>
              <a:t>9</a:t>
            </a:fld>
            <a:endParaRPr lang="en-US" sz="1200">
              <a:solidFill>
                <a:schemeClr val="dk1"/>
              </a:solidFill>
              <a:latin typeface="Arial"/>
              <a:ea typeface="Arial"/>
              <a:cs typeface="Arial"/>
              <a:sym typeface="Arial"/>
            </a:endParaRPr>
          </a:p>
        </p:txBody>
      </p:sp>
      <p:sp>
        <p:nvSpPr>
          <p:cNvPr id="166" name="Shape 166"/>
          <p:cNvSpPr>
            <a:spLocks noGrp="1" noRot="1" noChangeAspect="1"/>
          </p:cNvSpPr>
          <p:nvPr>
            <p:ph type="sldImg" idx="2"/>
          </p:nvPr>
        </p:nvSpPr>
        <p:spPr>
          <a:xfrm>
            <a:off x="1182688"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67" name="Shape 167"/>
          <p:cNvSpPr txBox="1">
            <a:spLocks noGrp="1"/>
          </p:cNvSpPr>
          <p:nvPr>
            <p:ph type="body" idx="1"/>
          </p:nvPr>
        </p:nvSpPr>
        <p:spPr>
          <a:xfrm>
            <a:off x="700568" y="4416744"/>
            <a:ext cx="5609266" cy="4182112"/>
          </a:xfrm>
          <a:prstGeom prst="rect">
            <a:avLst/>
          </a:prstGeom>
          <a:noFill/>
          <a:ln>
            <a:noFill/>
          </a:ln>
        </p:spPr>
        <p:txBody>
          <a:bodyPr lIns="92750" tIns="46375" rIns="92750" bIns="46375" anchor="t" anchorCtr="0">
            <a:noAutofit/>
          </a:bodyPr>
          <a:lstStyle/>
          <a:p>
            <a:pPr marL="0" marR="0" lvl="0" indent="0" algn="l" rtl="0">
              <a:spcBef>
                <a:spcPts val="0"/>
              </a:spcBef>
              <a:spcAft>
                <a:spcPts val="0"/>
              </a:spcAft>
              <a:buSzPct val="25000"/>
              <a:buNone/>
            </a:pPr>
            <a:endParaRPr sz="1200" b="0" i="0" u="none" strike="noStrike" cap="none">
              <a:solidFill>
                <a:schemeClr val="dk1"/>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7"/>
        <p:cNvGrpSpPr/>
        <p:nvPr/>
      </p:nvGrpSpPr>
      <p:grpSpPr>
        <a:xfrm>
          <a:off x="0" y="0"/>
          <a:ext cx="0" cy="0"/>
          <a:chOff x="0" y="0"/>
          <a:chExt cx="0" cy="0"/>
        </a:xfrm>
      </p:grpSpPr>
      <p:cxnSp>
        <p:nvCxnSpPr>
          <p:cNvPr id="18" name="Shape 18"/>
          <p:cNvCxnSpPr/>
          <p:nvPr/>
        </p:nvCxnSpPr>
        <p:spPr>
          <a:xfrm>
            <a:off x="304800" y="1219200"/>
            <a:ext cx="8381999" cy="0"/>
          </a:xfrm>
          <a:prstGeom prst="straightConnector1">
            <a:avLst/>
          </a:prstGeom>
          <a:noFill/>
          <a:ln w="9525" cap="flat" cmpd="sng">
            <a:solidFill>
              <a:schemeClr val="lt1"/>
            </a:solidFill>
            <a:prstDash val="solid"/>
            <a:round/>
            <a:headEnd type="none" w="med" len="med"/>
            <a:tailEnd type="none" w="med" len="med"/>
          </a:ln>
        </p:spPr>
      </p:cxnSp>
      <p:cxnSp>
        <p:nvCxnSpPr>
          <p:cNvPr id="19" name="Shape 19"/>
          <p:cNvCxnSpPr/>
          <p:nvPr/>
        </p:nvCxnSpPr>
        <p:spPr>
          <a:xfrm>
            <a:off x="228600" y="6172200"/>
            <a:ext cx="8534399" cy="0"/>
          </a:xfrm>
          <a:prstGeom prst="straightConnector1">
            <a:avLst/>
          </a:prstGeom>
          <a:noFill/>
          <a:ln w="9525" cap="flat" cmpd="sng">
            <a:solidFill>
              <a:schemeClr val="lt1"/>
            </a:solidFill>
            <a:prstDash val="solid"/>
            <a:round/>
            <a:headEnd type="none" w="med" len="med"/>
            <a:tailEnd type="none" w="med" len="med"/>
          </a:ln>
        </p:spPr>
      </p:cxnSp>
      <p:sp>
        <p:nvSpPr>
          <p:cNvPr id="20" name="Shape 20"/>
          <p:cNvSpPr txBox="1">
            <a:spLocks noGrp="1"/>
          </p:cNvSpPr>
          <p:nvPr>
            <p:ph type="ctrTitle"/>
          </p:nvPr>
        </p:nvSpPr>
        <p:spPr>
          <a:xfrm>
            <a:off x="685800" y="1676400"/>
            <a:ext cx="7772400" cy="18288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lt2"/>
                </a:solidFill>
                <a:latin typeface="Tahoma"/>
                <a:ea typeface="Tahoma"/>
                <a:cs typeface="Tahoma"/>
                <a:sym typeface="Tahoma"/>
              </a:defRPr>
            </a:lvl1pPr>
            <a:lvl2pPr marL="0" marR="0" lvl="1" indent="0" algn="ctr"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ctr"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ctr"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ctr"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ctr"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ctr"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ctr"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ctr"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21" name="Shape 21"/>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lvl="0" indent="0" algn="ctr" rtl="0">
              <a:spcBef>
                <a:spcPts val="640"/>
              </a:spcBef>
              <a:spcAft>
                <a:spcPts val="0"/>
              </a:spcAft>
              <a:buClr>
                <a:schemeClr val="hlink"/>
              </a:buClr>
              <a:buFont typeface="Noto Sans Symbols"/>
              <a:buNone/>
              <a:defRPr sz="3200" b="0" i="0" u="none" strike="noStrike" cap="none">
                <a:solidFill>
                  <a:schemeClr val="lt1"/>
                </a:solidFill>
                <a:latin typeface="Tahoma"/>
                <a:ea typeface="Tahoma"/>
                <a:cs typeface="Tahoma"/>
                <a:sym typeface="Tahoma"/>
              </a:defRPr>
            </a:lvl1pPr>
            <a:lvl2pPr marL="742950" marR="0" lvl="1" indent="-170180" algn="l" rtl="0">
              <a:spcBef>
                <a:spcPts val="560"/>
              </a:spcBef>
              <a:spcAft>
                <a:spcPts val="0"/>
              </a:spcAft>
              <a:buClr>
                <a:schemeClr val="folHlink"/>
              </a:buClr>
              <a:buSzPct val="65000"/>
              <a:buFont typeface="Noto Sans Symbols"/>
              <a:buChar char="■"/>
              <a:defRPr sz="2800" b="0" i="0" u="none" strike="noStrike" cap="none">
                <a:solidFill>
                  <a:schemeClr val="lt1"/>
                </a:solidFill>
                <a:latin typeface="Tahoma"/>
                <a:ea typeface="Tahoma"/>
                <a:cs typeface="Tahoma"/>
                <a:sym typeface="Tahoma"/>
              </a:defRPr>
            </a:lvl2pPr>
            <a:lvl3pPr marL="1143000" marR="0" lvl="2" indent="-129539" algn="l" rtl="0">
              <a:spcBef>
                <a:spcPts val="480"/>
              </a:spcBef>
              <a:spcAft>
                <a:spcPts val="0"/>
              </a:spcAft>
              <a:buClr>
                <a:schemeClr val="hlink"/>
              </a:buClr>
              <a:buSzPct val="65000"/>
              <a:buFont typeface="Noto Sans Symbols"/>
              <a:buChar char="■"/>
              <a:defRPr sz="2400" b="0" i="0" u="none" strike="noStrike" cap="none">
                <a:solidFill>
                  <a:schemeClr val="lt1"/>
                </a:solidFill>
                <a:latin typeface="Tahoma"/>
                <a:ea typeface="Tahoma"/>
                <a:cs typeface="Tahoma"/>
                <a:sym typeface="Tahoma"/>
              </a:defRPr>
            </a:lvl3pPr>
            <a:lvl4pPr marL="1600200" marR="0" lvl="3" indent="-146050" algn="l" rtl="0">
              <a:spcBef>
                <a:spcPts val="400"/>
              </a:spcBef>
              <a:spcAft>
                <a:spcPts val="0"/>
              </a:spcAft>
              <a:buClr>
                <a:schemeClr val="folHlink"/>
              </a:buClr>
              <a:buSzPct val="64999"/>
              <a:buFont typeface="Noto Sans Symbols"/>
              <a:buChar char="■"/>
              <a:defRPr sz="2000" b="0" i="0" u="none" strike="noStrike" cap="none">
                <a:solidFill>
                  <a:schemeClr val="lt1"/>
                </a:solidFill>
                <a:latin typeface="Tahoma"/>
                <a:ea typeface="Tahoma"/>
                <a:cs typeface="Tahoma"/>
                <a:sym typeface="Tahoma"/>
              </a:defRPr>
            </a:lvl4pPr>
            <a:lvl5pPr marL="2057400" marR="0" lvl="4"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5pPr>
            <a:lvl6pPr marL="2514600" marR="0" lvl="5"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6pPr>
            <a:lvl7pPr marL="2971800" marR="0" lvl="6"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7pPr>
            <a:lvl8pPr marL="3429000" marR="0" lvl="7"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8pPr>
            <a:lvl9pPr marL="3886200" marR="0" lvl="8"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22" name="Shape 22"/>
          <p:cNvSpPr txBox="1">
            <a:spLocks noGrp="1"/>
          </p:cNvSpPr>
          <p:nvPr>
            <p:ph type="dt" idx="10"/>
          </p:nvPr>
        </p:nvSpPr>
        <p:spPr>
          <a:xfrm>
            <a:off x="457200" y="6245225"/>
            <a:ext cx="2133599" cy="476249"/>
          </a:xfrm>
          <a:prstGeom prst="rect">
            <a:avLst/>
          </a:prstGeom>
          <a:noFill/>
          <a:ln>
            <a:noFill/>
          </a:ln>
        </p:spPr>
        <p:txBody>
          <a:bodyPr lIns="91425" tIns="91425" rIns="91425" bIns="91425" anchor="b" anchorCtr="0"/>
          <a:lstStyle>
            <a:lvl1pPr marL="0" marR="0" lvl="0" indent="0" algn="l" rtl="0">
              <a:spcBef>
                <a:spcPts val="0"/>
              </a:spcBef>
              <a:spcAft>
                <a:spcPts val="0"/>
              </a:spcAft>
              <a:buNone/>
              <a:defRPr sz="1400" b="0" i="0" u="none" strike="noStrike" cap="none">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spcBef>
                <a:spcPts val="0"/>
              </a:spcBef>
              <a:buNone/>
              <a:defRPr sz="1800" b="0" i="0" u="none" strike="noStrike" cap="none">
                <a:solidFill>
                  <a:schemeClr val="lt1"/>
                </a:solidFill>
                <a:latin typeface="Tahoma"/>
                <a:ea typeface="Tahoma"/>
                <a:cs typeface="Tahoma"/>
                <a:sym typeface="Tahoma"/>
              </a:defRPr>
            </a:lvl6pPr>
            <a:lvl7pPr marL="2743200" marR="0" lvl="6" indent="0" algn="l" rtl="0">
              <a:spcBef>
                <a:spcPts val="0"/>
              </a:spcBef>
              <a:buNone/>
              <a:defRPr sz="1800" b="0" i="0" u="none" strike="noStrike" cap="none">
                <a:solidFill>
                  <a:schemeClr val="lt1"/>
                </a:solidFill>
                <a:latin typeface="Tahoma"/>
                <a:ea typeface="Tahoma"/>
                <a:cs typeface="Tahoma"/>
                <a:sym typeface="Tahoma"/>
              </a:defRPr>
            </a:lvl7pPr>
            <a:lvl8pPr marL="3200400" marR="0" lvl="7" indent="0" algn="l" rtl="0">
              <a:spcBef>
                <a:spcPts val="0"/>
              </a:spcBef>
              <a:buNone/>
              <a:defRPr sz="1800" b="0" i="0" u="none" strike="noStrike" cap="none">
                <a:solidFill>
                  <a:schemeClr val="lt1"/>
                </a:solidFill>
                <a:latin typeface="Tahoma"/>
                <a:ea typeface="Tahoma"/>
                <a:cs typeface="Tahoma"/>
                <a:sym typeface="Tahoma"/>
              </a:defRPr>
            </a:lvl8pPr>
            <a:lvl9pPr marL="3657600" marR="0" lvl="8" indent="0" algn="l" rtl="0">
              <a:spcBef>
                <a:spcPts val="0"/>
              </a:spcBef>
              <a:buNone/>
              <a:defRPr sz="1800" b="0" i="0" u="none" strike="noStrike" cap="none">
                <a:solidFill>
                  <a:schemeClr val="lt1"/>
                </a:solidFill>
                <a:latin typeface="Tahoma"/>
                <a:ea typeface="Tahoma"/>
                <a:cs typeface="Tahoma"/>
                <a:sym typeface="Tahoma"/>
              </a:defRPr>
            </a:lvl9pPr>
          </a:lstStyle>
          <a:p>
            <a:endParaRPr/>
          </a:p>
        </p:txBody>
      </p:sp>
      <p:sp>
        <p:nvSpPr>
          <p:cNvPr id="23" name="Shape 23"/>
          <p:cNvSpPr txBox="1">
            <a:spLocks noGrp="1"/>
          </p:cNvSpPr>
          <p:nvPr>
            <p:ph type="ftr" idx="11"/>
          </p:nvPr>
        </p:nvSpPr>
        <p:spPr>
          <a:xfrm>
            <a:off x="3124200" y="6245225"/>
            <a:ext cx="2895600" cy="476249"/>
          </a:xfrm>
          <a:prstGeom prst="rect">
            <a:avLst/>
          </a:prstGeom>
          <a:noFill/>
          <a:ln>
            <a:noFill/>
          </a:ln>
        </p:spPr>
        <p:txBody>
          <a:bodyPr lIns="91425" tIns="91425" rIns="91425" bIns="91425" anchor="b" anchorCtr="0"/>
          <a:lstStyle>
            <a:lvl1pPr marL="0" marR="0" lvl="0" indent="0" algn="ctr" rtl="0">
              <a:spcBef>
                <a:spcPts val="0"/>
              </a:spcBef>
              <a:spcAft>
                <a:spcPts val="0"/>
              </a:spcAft>
              <a:buNone/>
              <a:defRPr sz="1400" b="0" i="0" u="none" strike="noStrike" cap="none">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spcBef>
                <a:spcPts val="0"/>
              </a:spcBef>
              <a:buNone/>
              <a:defRPr sz="1800" b="0" i="0" u="none" strike="noStrike" cap="none">
                <a:solidFill>
                  <a:schemeClr val="lt1"/>
                </a:solidFill>
                <a:latin typeface="Tahoma"/>
                <a:ea typeface="Tahoma"/>
                <a:cs typeface="Tahoma"/>
                <a:sym typeface="Tahoma"/>
              </a:defRPr>
            </a:lvl6pPr>
            <a:lvl7pPr marL="2743200" marR="0" lvl="6" indent="0" algn="l" rtl="0">
              <a:spcBef>
                <a:spcPts val="0"/>
              </a:spcBef>
              <a:buNone/>
              <a:defRPr sz="1800" b="0" i="0" u="none" strike="noStrike" cap="none">
                <a:solidFill>
                  <a:schemeClr val="lt1"/>
                </a:solidFill>
                <a:latin typeface="Tahoma"/>
                <a:ea typeface="Tahoma"/>
                <a:cs typeface="Tahoma"/>
                <a:sym typeface="Tahoma"/>
              </a:defRPr>
            </a:lvl7pPr>
            <a:lvl8pPr marL="3200400" marR="0" lvl="7" indent="0" algn="l" rtl="0">
              <a:spcBef>
                <a:spcPts val="0"/>
              </a:spcBef>
              <a:buNone/>
              <a:defRPr sz="1800" b="0" i="0" u="none" strike="noStrike" cap="none">
                <a:solidFill>
                  <a:schemeClr val="lt1"/>
                </a:solidFill>
                <a:latin typeface="Tahoma"/>
                <a:ea typeface="Tahoma"/>
                <a:cs typeface="Tahoma"/>
                <a:sym typeface="Tahoma"/>
              </a:defRPr>
            </a:lvl8pPr>
            <a:lvl9pPr marL="3657600" marR="0" lvl="8" indent="0" algn="l" rtl="0">
              <a:spcBef>
                <a:spcPts val="0"/>
              </a:spcBef>
              <a:buNone/>
              <a:defRPr sz="1800" b="0" i="0" u="none" strike="noStrike" cap="none">
                <a:solidFill>
                  <a:schemeClr val="lt1"/>
                </a:solidFill>
                <a:latin typeface="Tahoma"/>
                <a:ea typeface="Tahoma"/>
                <a:cs typeface="Tahoma"/>
                <a:sym typeface="Tahoma"/>
              </a:defRPr>
            </a:lvl9pPr>
          </a:lstStyle>
          <a:p>
            <a:endParaRPr/>
          </a:p>
        </p:txBody>
      </p:sp>
      <p:sp>
        <p:nvSpPr>
          <p:cNvPr id="24" name="Shape 24"/>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400" b="0" i="0" u="none" strike="noStrike" cap="none">
                <a:solidFill>
                  <a:schemeClr val="lt1"/>
                </a:solidFill>
                <a:latin typeface="Arial"/>
                <a:ea typeface="Arial"/>
                <a:cs typeface="Arial"/>
                <a:sym typeface="Arial"/>
              </a:rPr>
              <a:t>‹#›</a:t>
            </a:fld>
            <a:endParaRPr lang="en-US" sz="1400" b="0" i="0" u="none" strike="noStrike" cap="none">
              <a:solidFill>
                <a:schemeClr val="lt1"/>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75"/>
        <p:cNvGrpSpPr/>
        <p:nvPr/>
      </p:nvGrpSpPr>
      <p:grpSpPr>
        <a:xfrm>
          <a:off x="0" y="0"/>
          <a:ext cx="0" cy="0"/>
          <a:chOff x="0" y="0"/>
          <a:chExt cx="0" cy="0"/>
        </a:xfrm>
      </p:grpSpPr>
      <p:sp>
        <p:nvSpPr>
          <p:cNvPr id="76" name="Shape 76"/>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marL="0" marR="0" lvl="0" indent="0" algn="l" rtl="0">
              <a:spcBef>
                <a:spcPts val="0"/>
              </a:spcBef>
              <a:spcAft>
                <a:spcPts val="0"/>
              </a:spcAft>
              <a:buNone/>
              <a:defRPr sz="2000" b="1" i="0" u="none" strike="noStrike" cap="none">
                <a:solidFill>
                  <a:schemeClr val="lt2"/>
                </a:solidFill>
                <a:latin typeface="Tahoma"/>
                <a:ea typeface="Tahoma"/>
                <a:cs typeface="Tahoma"/>
                <a:sym typeface="Tahoma"/>
              </a:defRPr>
            </a:lvl1pPr>
            <a:lvl2pPr marL="0" marR="0" lvl="1" indent="0" algn="ctr"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ctr"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ctr"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ctr"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ctr"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ctr"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ctr"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ctr"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77" name="Shape 77"/>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marL="342900" marR="0" lvl="0" indent="-210820" algn="l" rtl="0">
              <a:spcBef>
                <a:spcPts val="640"/>
              </a:spcBef>
              <a:spcAft>
                <a:spcPts val="0"/>
              </a:spcAft>
              <a:buClr>
                <a:schemeClr val="hlink"/>
              </a:buClr>
              <a:buSzPct val="64999"/>
              <a:buFont typeface="Noto Sans Symbols"/>
              <a:buChar char="■"/>
              <a:defRPr sz="3200" b="0" i="0" u="none" strike="noStrike" cap="none">
                <a:solidFill>
                  <a:schemeClr val="lt1"/>
                </a:solidFill>
                <a:latin typeface="Tahoma"/>
                <a:ea typeface="Tahoma"/>
                <a:cs typeface="Tahoma"/>
                <a:sym typeface="Tahoma"/>
              </a:defRPr>
            </a:lvl1pPr>
            <a:lvl2pPr marL="742950" marR="0" lvl="1" indent="-170180" algn="l" rtl="0">
              <a:spcBef>
                <a:spcPts val="560"/>
              </a:spcBef>
              <a:spcAft>
                <a:spcPts val="0"/>
              </a:spcAft>
              <a:buClr>
                <a:schemeClr val="folHlink"/>
              </a:buClr>
              <a:buSzPct val="65000"/>
              <a:buFont typeface="Noto Sans Symbols"/>
              <a:buChar char="■"/>
              <a:defRPr sz="2800" b="0" i="0" u="none" strike="noStrike" cap="none">
                <a:solidFill>
                  <a:schemeClr val="lt1"/>
                </a:solidFill>
                <a:latin typeface="Tahoma"/>
                <a:ea typeface="Tahoma"/>
                <a:cs typeface="Tahoma"/>
                <a:sym typeface="Tahoma"/>
              </a:defRPr>
            </a:lvl2pPr>
            <a:lvl3pPr marL="1143000" marR="0" lvl="2" indent="-129539" algn="l" rtl="0">
              <a:spcBef>
                <a:spcPts val="480"/>
              </a:spcBef>
              <a:spcAft>
                <a:spcPts val="0"/>
              </a:spcAft>
              <a:buClr>
                <a:schemeClr val="hlink"/>
              </a:buClr>
              <a:buSzPct val="65000"/>
              <a:buFont typeface="Noto Sans Symbols"/>
              <a:buChar char="■"/>
              <a:defRPr sz="2400" b="0" i="0" u="none" strike="noStrike" cap="none">
                <a:solidFill>
                  <a:schemeClr val="lt1"/>
                </a:solidFill>
                <a:latin typeface="Tahoma"/>
                <a:ea typeface="Tahoma"/>
                <a:cs typeface="Tahoma"/>
                <a:sym typeface="Tahoma"/>
              </a:defRPr>
            </a:lvl3pPr>
            <a:lvl4pPr marL="1600200" marR="0" lvl="3" indent="-146050" algn="l" rtl="0">
              <a:spcBef>
                <a:spcPts val="400"/>
              </a:spcBef>
              <a:spcAft>
                <a:spcPts val="0"/>
              </a:spcAft>
              <a:buClr>
                <a:schemeClr val="folHlink"/>
              </a:buClr>
              <a:buSzPct val="64999"/>
              <a:buFont typeface="Noto Sans Symbols"/>
              <a:buChar char="■"/>
              <a:defRPr sz="2000" b="0" i="0" u="none" strike="noStrike" cap="none">
                <a:solidFill>
                  <a:schemeClr val="lt1"/>
                </a:solidFill>
                <a:latin typeface="Tahoma"/>
                <a:ea typeface="Tahoma"/>
                <a:cs typeface="Tahoma"/>
                <a:sym typeface="Tahoma"/>
              </a:defRPr>
            </a:lvl4pPr>
            <a:lvl5pPr marL="2057400" marR="0" lvl="4"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5pPr>
            <a:lvl6pPr marL="2514600" marR="0" lvl="5"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6pPr>
            <a:lvl7pPr marL="2971800" marR="0" lvl="6"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7pPr>
            <a:lvl8pPr marL="3429000" marR="0" lvl="7"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8pPr>
            <a:lvl9pPr marL="3886200" marR="0" lvl="8"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78" name="Shape 78"/>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marR="0" lvl="0" indent="0" algn="l" rtl="0">
              <a:spcBef>
                <a:spcPts val="280"/>
              </a:spcBef>
              <a:spcAft>
                <a:spcPts val="0"/>
              </a:spcAft>
              <a:buClr>
                <a:schemeClr val="hlink"/>
              </a:buClr>
              <a:buFont typeface="Noto Sans Symbols"/>
              <a:buNone/>
              <a:defRPr sz="1400" b="0" i="0" u="none" strike="noStrike" cap="none">
                <a:solidFill>
                  <a:schemeClr val="lt1"/>
                </a:solidFill>
                <a:latin typeface="Tahoma"/>
                <a:ea typeface="Tahoma"/>
                <a:cs typeface="Tahoma"/>
                <a:sym typeface="Tahoma"/>
              </a:defRPr>
            </a:lvl1pPr>
            <a:lvl2pPr marL="457200" marR="0" lvl="1" indent="0" algn="l" rtl="0">
              <a:spcBef>
                <a:spcPts val="240"/>
              </a:spcBef>
              <a:spcAft>
                <a:spcPts val="0"/>
              </a:spcAft>
              <a:buClr>
                <a:schemeClr val="folHlink"/>
              </a:buClr>
              <a:buFont typeface="Noto Sans Symbols"/>
              <a:buNone/>
              <a:defRPr sz="1200" b="0" i="0" u="none" strike="noStrike" cap="none">
                <a:solidFill>
                  <a:schemeClr val="lt1"/>
                </a:solidFill>
                <a:latin typeface="Tahoma"/>
                <a:ea typeface="Tahoma"/>
                <a:cs typeface="Tahoma"/>
                <a:sym typeface="Tahoma"/>
              </a:defRPr>
            </a:lvl2pPr>
            <a:lvl3pPr marL="914400" marR="0" lvl="2" indent="0" algn="l" rtl="0">
              <a:spcBef>
                <a:spcPts val="200"/>
              </a:spcBef>
              <a:spcAft>
                <a:spcPts val="0"/>
              </a:spcAft>
              <a:buClr>
                <a:schemeClr val="hlink"/>
              </a:buClr>
              <a:buFont typeface="Noto Sans Symbols"/>
              <a:buNone/>
              <a:defRPr sz="1000" b="0" i="0" u="none" strike="noStrike" cap="none">
                <a:solidFill>
                  <a:schemeClr val="lt1"/>
                </a:solidFill>
                <a:latin typeface="Tahoma"/>
                <a:ea typeface="Tahoma"/>
                <a:cs typeface="Tahoma"/>
                <a:sym typeface="Tahoma"/>
              </a:defRPr>
            </a:lvl3pPr>
            <a:lvl4pPr marL="1371600" marR="0" lvl="3" indent="0" algn="l" rtl="0">
              <a:spcBef>
                <a:spcPts val="180"/>
              </a:spcBef>
              <a:spcAft>
                <a:spcPts val="0"/>
              </a:spcAft>
              <a:buClr>
                <a:schemeClr val="folHlink"/>
              </a:buClr>
              <a:buFont typeface="Noto Sans Symbols"/>
              <a:buNone/>
              <a:defRPr sz="900" b="0" i="0" u="none" strike="noStrike" cap="none">
                <a:solidFill>
                  <a:schemeClr val="lt1"/>
                </a:solidFill>
                <a:latin typeface="Tahoma"/>
                <a:ea typeface="Tahoma"/>
                <a:cs typeface="Tahoma"/>
                <a:sym typeface="Tahoma"/>
              </a:defRPr>
            </a:lvl4pPr>
            <a:lvl5pPr marL="1828800" marR="0" lvl="4" indent="0" algn="l" rtl="0">
              <a:spcBef>
                <a:spcPts val="180"/>
              </a:spcBef>
              <a:spcAft>
                <a:spcPts val="0"/>
              </a:spcAft>
              <a:buClr>
                <a:schemeClr val="hlink"/>
              </a:buClr>
              <a:buFont typeface="Noto Sans Symbols"/>
              <a:buNone/>
              <a:defRPr sz="900" b="0" i="0" u="none" strike="noStrike" cap="none">
                <a:solidFill>
                  <a:schemeClr val="lt1"/>
                </a:solidFill>
                <a:latin typeface="Tahoma"/>
                <a:ea typeface="Tahoma"/>
                <a:cs typeface="Tahoma"/>
                <a:sym typeface="Tahoma"/>
              </a:defRPr>
            </a:lvl5pPr>
            <a:lvl6pPr marL="2286000" marR="0" lvl="5" indent="0" algn="l" rtl="0">
              <a:spcBef>
                <a:spcPts val="180"/>
              </a:spcBef>
              <a:spcAft>
                <a:spcPts val="0"/>
              </a:spcAft>
              <a:buClr>
                <a:schemeClr val="hlink"/>
              </a:buClr>
              <a:buFont typeface="Noto Sans Symbols"/>
              <a:buNone/>
              <a:defRPr sz="900" b="0" i="0" u="none" strike="noStrike" cap="none">
                <a:solidFill>
                  <a:schemeClr val="lt1"/>
                </a:solidFill>
                <a:latin typeface="Tahoma"/>
                <a:ea typeface="Tahoma"/>
                <a:cs typeface="Tahoma"/>
                <a:sym typeface="Tahoma"/>
              </a:defRPr>
            </a:lvl6pPr>
            <a:lvl7pPr marL="2743200" marR="0" lvl="6" indent="0" algn="l" rtl="0">
              <a:spcBef>
                <a:spcPts val="180"/>
              </a:spcBef>
              <a:spcAft>
                <a:spcPts val="0"/>
              </a:spcAft>
              <a:buClr>
                <a:schemeClr val="hlink"/>
              </a:buClr>
              <a:buFont typeface="Noto Sans Symbols"/>
              <a:buNone/>
              <a:defRPr sz="900" b="0" i="0" u="none" strike="noStrike" cap="none">
                <a:solidFill>
                  <a:schemeClr val="lt1"/>
                </a:solidFill>
                <a:latin typeface="Tahoma"/>
                <a:ea typeface="Tahoma"/>
                <a:cs typeface="Tahoma"/>
                <a:sym typeface="Tahoma"/>
              </a:defRPr>
            </a:lvl7pPr>
            <a:lvl8pPr marL="3200400" marR="0" lvl="7" indent="0" algn="l" rtl="0">
              <a:spcBef>
                <a:spcPts val="180"/>
              </a:spcBef>
              <a:spcAft>
                <a:spcPts val="0"/>
              </a:spcAft>
              <a:buClr>
                <a:schemeClr val="hlink"/>
              </a:buClr>
              <a:buFont typeface="Noto Sans Symbols"/>
              <a:buNone/>
              <a:defRPr sz="900" b="0" i="0" u="none" strike="noStrike" cap="none">
                <a:solidFill>
                  <a:schemeClr val="lt1"/>
                </a:solidFill>
                <a:latin typeface="Tahoma"/>
                <a:ea typeface="Tahoma"/>
                <a:cs typeface="Tahoma"/>
                <a:sym typeface="Tahoma"/>
              </a:defRPr>
            </a:lvl8pPr>
            <a:lvl9pPr marL="3657600" marR="0" lvl="8" indent="0" algn="l" rtl="0">
              <a:spcBef>
                <a:spcPts val="180"/>
              </a:spcBef>
              <a:spcAft>
                <a:spcPts val="0"/>
              </a:spcAft>
              <a:buClr>
                <a:schemeClr val="hlink"/>
              </a:buClr>
              <a:buFont typeface="Noto Sans Symbols"/>
              <a:buNone/>
              <a:defRPr sz="900" b="0" i="0" u="none" strike="noStrike" cap="none">
                <a:solidFill>
                  <a:schemeClr val="lt1"/>
                </a:solidFill>
                <a:latin typeface="Tahoma"/>
                <a:ea typeface="Tahoma"/>
                <a:cs typeface="Tahoma"/>
                <a:sym typeface="Tahoma"/>
              </a:defRPr>
            </a:lvl9pPr>
          </a:lstStyle>
          <a:p>
            <a:endParaRPr/>
          </a:p>
        </p:txBody>
      </p:sp>
      <p:sp>
        <p:nvSpPr>
          <p:cNvPr id="79" name="Shape 79"/>
          <p:cNvSpPr txBox="1">
            <a:spLocks noGrp="1"/>
          </p:cNvSpPr>
          <p:nvPr>
            <p:ph type="dt" idx="10"/>
          </p:nvPr>
        </p:nvSpPr>
        <p:spPr>
          <a:xfrm>
            <a:off x="457200" y="6245225"/>
            <a:ext cx="2133599" cy="476249"/>
          </a:xfrm>
          <a:prstGeom prst="rect">
            <a:avLst/>
          </a:prstGeom>
          <a:noFill/>
          <a:ln>
            <a:noFill/>
          </a:ln>
        </p:spPr>
        <p:txBody>
          <a:bodyPr lIns="91425" tIns="91425" rIns="91425" bIns="91425" anchor="b" anchorCtr="0"/>
          <a:lstStyle>
            <a:lvl1pPr marL="0" marR="0" lvl="0" indent="0" algn="l" rtl="0">
              <a:spcBef>
                <a:spcPts val="0"/>
              </a:spcBef>
              <a:spcAft>
                <a:spcPts val="0"/>
              </a:spcAft>
              <a:buNone/>
              <a:defRPr sz="1400">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spcBef>
                <a:spcPts val="0"/>
              </a:spcBef>
              <a:buNone/>
              <a:defRPr sz="1800" b="0" i="0" u="none" strike="noStrike" cap="none">
                <a:solidFill>
                  <a:schemeClr val="lt1"/>
                </a:solidFill>
                <a:latin typeface="Tahoma"/>
                <a:ea typeface="Tahoma"/>
                <a:cs typeface="Tahoma"/>
                <a:sym typeface="Tahoma"/>
              </a:defRPr>
            </a:lvl6pPr>
            <a:lvl7pPr marL="2743200" marR="0" lvl="6" indent="0" algn="l" rtl="0">
              <a:spcBef>
                <a:spcPts val="0"/>
              </a:spcBef>
              <a:buNone/>
              <a:defRPr sz="1800" b="0" i="0" u="none" strike="noStrike" cap="none">
                <a:solidFill>
                  <a:schemeClr val="lt1"/>
                </a:solidFill>
                <a:latin typeface="Tahoma"/>
                <a:ea typeface="Tahoma"/>
                <a:cs typeface="Tahoma"/>
                <a:sym typeface="Tahoma"/>
              </a:defRPr>
            </a:lvl7pPr>
            <a:lvl8pPr marL="3200400" marR="0" lvl="7" indent="0" algn="l" rtl="0">
              <a:spcBef>
                <a:spcPts val="0"/>
              </a:spcBef>
              <a:buNone/>
              <a:defRPr sz="1800" b="0" i="0" u="none" strike="noStrike" cap="none">
                <a:solidFill>
                  <a:schemeClr val="lt1"/>
                </a:solidFill>
                <a:latin typeface="Tahoma"/>
                <a:ea typeface="Tahoma"/>
                <a:cs typeface="Tahoma"/>
                <a:sym typeface="Tahoma"/>
              </a:defRPr>
            </a:lvl8pPr>
            <a:lvl9pPr marL="3657600" marR="0" lvl="8" indent="0" algn="l" rtl="0">
              <a:spcBef>
                <a:spcPts val="0"/>
              </a:spcBef>
              <a:buNone/>
              <a:defRPr sz="1800" b="0" i="0" u="none" strike="noStrike" cap="none">
                <a:solidFill>
                  <a:schemeClr val="lt1"/>
                </a:solidFill>
                <a:latin typeface="Tahoma"/>
                <a:ea typeface="Tahoma"/>
                <a:cs typeface="Tahoma"/>
                <a:sym typeface="Tahoma"/>
              </a:defRPr>
            </a:lvl9pPr>
          </a:lstStyle>
          <a:p>
            <a:endParaRPr/>
          </a:p>
        </p:txBody>
      </p:sp>
      <p:sp>
        <p:nvSpPr>
          <p:cNvPr id="80" name="Shape 80"/>
          <p:cNvSpPr txBox="1">
            <a:spLocks noGrp="1"/>
          </p:cNvSpPr>
          <p:nvPr>
            <p:ph type="ftr" idx="11"/>
          </p:nvPr>
        </p:nvSpPr>
        <p:spPr>
          <a:xfrm>
            <a:off x="3124200" y="6245225"/>
            <a:ext cx="2895600" cy="476249"/>
          </a:xfrm>
          <a:prstGeom prst="rect">
            <a:avLst/>
          </a:prstGeom>
          <a:noFill/>
          <a:ln>
            <a:noFill/>
          </a:ln>
        </p:spPr>
        <p:txBody>
          <a:bodyPr lIns="91425" tIns="91425" rIns="91425" bIns="91425" anchor="b" anchorCtr="0"/>
          <a:lstStyle>
            <a:lvl1pPr marL="0" marR="0" lvl="0" indent="0" algn="ctr" rtl="0">
              <a:spcBef>
                <a:spcPts val="0"/>
              </a:spcBef>
              <a:spcAft>
                <a:spcPts val="0"/>
              </a:spcAft>
              <a:buNone/>
              <a:defRPr sz="1400">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spcBef>
                <a:spcPts val="0"/>
              </a:spcBef>
              <a:buNone/>
              <a:defRPr sz="1800" b="0" i="0" u="none" strike="noStrike" cap="none">
                <a:solidFill>
                  <a:schemeClr val="lt1"/>
                </a:solidFill>
                <a:latin typeface="Tahoma"/>
                <a:ea typeface="Tahoma"/>
                <a:cs typeface="Tahoma"/>
                <a:sym typeface="Tahoma"/>
              </a:defRPr>
            </a:lvl6pPr>
            <a:lvl7pPr marL="2743200" marR="0" lvl="6" indent="0" algn="l" rtl="0">
              <a:spcBef>
                <a:spcPts val="0"/>
              </a:spcBef>
              <a:buNone/>
              <a:defRPr sz="1800" b="0" i="0" u="none" strike="noStrike" cap="none">
                <a:solidFill>
                  <a:schemeClr val="lt1"/>
                </a:solidFill>
                <a:latin typeface="Tahoma"/>
                <a:ea typeface="Tahoma"/>
                <a:cs typeface="Tahoma"/>
                <a:sym typeface="Tahoma"/>
              </a:defRPr>
            </a:lvl7pPr>
            <a:lvl8pPr marL="3200400" marR="0" lvl="7" indent="0" algn="l" rtl="0">
              <a:spcBef>
                <a:spcPts val="0"/>
              </a:spcBef>
              <a:buNone/>
              <a:defRPr sz="1800" b="0" i="0" u="none" strike="noStrike" cap="none">
                <a:solidFill>
                  <a:schemeClr val="lt1"/>
                </a:solidFill>
                <a:latin typeface="Tahoma"/>
                <a:ea typeface="Tahoma"/>
                <a:cs typeface="Tahoma"/>
                <a:sym typeface="Tahoma"/>
              </a:defRPr>
            </a:lvl8pPr>
            <a:lvl9pPr marL="3657600" marR="0" lvl="8" indent="0" algn="l" rtl="0">
              <a:spcBef>
                <a:spcPts val="0"/>
              </a:spcBef>
              <a:buNone/>
              <a:defRPr sz="1800" b="0" i="0" u="none" strike="noStrike" cap="none">
                <a:solidFill>
                  <a:schemeClr val="lt1"/>
                </a:solidFill>
                <a:latin typeface="Tahoma"/>
                <a:ea typeface="Tahoma"/>
                <a:cs typeface="Tahoma"/>
                <a:sym typeface="Tahoma"/>
              </a:defRPr>
            </a:lvl9pPr>
          </a:lstStyle>
          <a:p>
            <a:endParaRPr/>
          </a:p>
        </p:txBody>
      </p:sp>
      <p:sp>
        <p:nvSpPr>
          <p:cNvPr id="81" name="Shape 81"/>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400">
                <a:solidFill>
                  <a:schemeClr val="lt1"/>
                </a:solidFill>
                <a:latin typeface="Arial"/>
                <a:ea typeface="Arial"/>
                <a:cs typeface="Arial"/>
                <a:sym typeface="Arial"/>
              </a:rPr>
              <a:t>‹#›</a:t>
            </a:fld>
            <a:endParaRPr lang="en-US" sz="1400">
              <a:solidFill>
                <a:schemeClr val="lt1"/>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82"/>
        <p:cNvGrpSpPr/>
        <p:nvPr/>
      </p:nvGrpSpPr>
      <p:grpSpPr>
        <a:xfrm>
          <a:off x="0" y="0"/>
          <a:ext cx="0" cy="0"/>
          <a:chOff x="0" y="0"/>
          <a:chExt cx="0" cy="0"/>
        </a:xfrm>
      </p:grpSpPr>
      <p:sp>
        <p:nvSpPr>
          <p:cNvPr id="83" name="Shape 83"/>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marL="0" marR="0" lvl="0" indent="0" algn="l" rtl="0">
              <a:spcBef>
                <a:spcPts val="0"/>
              </a:spcBef>
              <a:spcAft>
                <a:spcPts val="0"/>
              </a:spcAft>
              <a:buNone/>
              <a:defRPr sz="2000" b="1" i="0" u="none" strike="noStrike" cap="none">
                <a:solidFill>
                  <a:schemeClr val="lt2"/>
                </a:solidFill>
                <a:latin typeface="Tahoma"/>
                <a:ea typeface="Tahoma"/>
                <a:cs typeface="Tahoma"/>
                <a:sym typeface="Tahoma"/>
              </a:defRPr>
            </a:lvl1pPr>
            <a:lvl2pPr marL="0" marR="0" lvl="1" indent="0" algn="ctr"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ctr"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ctr"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ctr"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ctr"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ctr"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ctr"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ctr"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84" name="Shape 84"/>
          <p:cNvSpPr>
            <a:spLocks noGrp="1"/>
          </p:cNvSpPr>
          <p:nvPr>
            <p:ph type="pic" idx="2"/>
          </p:nvPr>
        </p:nvSpPr>
        <p:spPr>
          <a:xfrm>
            <a:off x="1792288" y="612775"/>
            <a:ext cx="5486399" cy="4114800"/>
          </a:xfrm>
          <a:prstGeom prst="rect">
            <a:avLst/>
          </a:prstGeom>
          <a:noFill/>
          <a:ln>
            <a:noFill/>
          </a:ln>
        </p:spPr>
        <p:txBody>
          <a:bodyPr lIns="91425" tIns="91425" rIns="91425" bIns="91425" anchor="t" anchorCtr="0"/>
          <a:lstStyle>
            <a:lvl1pPr marL="0" marR="0" lvl="0" indent="0" algn="l" rtl="0">
              <a:spcBef>
                <a:spcPts val="640"/>
              </a:spcBef>
              <a:spcAft>
                <a:spcPts val="0"/>
              </a:spcAft>
              <a:buClr>
                <a:schemeClr val="hlink"/>
              </a:buClr>
              <a:buFont typeface="Noto Sans Symbols"/>
              <a:buNone/>
              <a:defRPr sz="3200" b="0" i="0" u="none" strike="noStrike" cap="none">
                <a:solidFill>
                  <a:schemeClr val="lt1"/>
                </a:solidFill>
                <a:latin typeface="Tahoma"/>
                <a:ea typeface="Tahoma"/>
                <a:cs typeface="Tahoma"/>
                <a:sym typeface="Tahoma"/>
              </a:defRPr>
            </a:lvl1pPr>
            <a:lvl2pPr marL="457200" marR="0" lvl="1" indent="0" algn="l" rtl="0">
              <a:spcBef>
                <a:spcPts val="560"/>
              </a:spcBef>
              <a:spcAft>
                <a:spcPts val="0"/>
              </a:spcAft>
              <a:buClr>
                <a:schemeClr val="folHlink"/>
              </a:buClr>
              <a:buFont typeface="Noto Sans Symbols"/>
              <a:buNone/>
              <a:defRPr sz="2800" b="0" i="0" u="none" strike="noStrike" cap="none">
                <a:solidFill>
                  <a:schemeClr val="lt1"/>
                </a:solidFill>
                <a:latin typeface="Tahoma"/>
                <a:ea typeface="Tahoma"/>
                <a:cs typeface="Tahoma"/>
                <a:sym typeface="Tahoma"/>
              </a:defRPr>
            </a:lvl2pPr>
            <a:lvl3pPr marL="914400" marR="0" lvl="2" indent="0" algn="l" rtl="0">
              <a:spcBef>
                <a:spcPts val="480"/>
              </a:spcBef>
              <a:spcAft>
                <a:spcPts val="0"/>
              </a:spcAft>
              <a:buClr>
                <a:schemeClr val="hlink"/>
              </a:buClr>
              <a:buFont typeface="Noto Sans Symbols"/>
              <a:buNone/>
              <a:defRPr sz="2400" b="0" i="0" u="none" strike="noStrike" cap="none">
                <a:solidFill>
                  <a:schemeClr val="lt1"/>
                </a:solidFill>
                <a:latin typeface="Tahoma"/>
                <a:ea typeface="Tahoma"/>
                <a:cs typeface="Tahoma"/>
                <a:sym typeface="Tahoma"/>
              </a:defRPr>
            </a:lvl3pPr>
            <a:lvl4pPr marL="1371600" marR="0" lvl="3" indent="0" algn="l" rtl="0">
              <a:spcBef>
                <a:spcPts val="400"/>
              </a:spcBef>
              <a:spcAft>
                <a:spcPts val="0"/>
              </a:spcAft>
              <a:buClr>
                <a:schemeClr val="folHlink"/>
              </a:buClr>
              <a:buFont typeface="Noto Sans Symbols"/>
              <a:buNone/>
              <a:defRPr sz="2000" b="0" i="0" u="none" strike="noStrike" cap="none">
                <a:solidFill>
                  <a:schemeClr val="lt1"/>
                </a:solidFill>
                <a:latin typeface="Tahoma"/>
                <a:ea typeface="Tahoma"/>
                <a:cs typeface="Tahoma"/>
                <a:sym typeface="Tahoma"/>
              </a:defRPr>
            </a:lvl4pPr>
            <a:lvl5pPr marL="1828800" marR="0" lvl="4" indent="0" algn="l" rtl="0">
              <a:spcBef>
                <a:spcPts val="400"/>
              </a:spcBef>
              <a:spcAft>
                <a:spcPts val="0"/>
              </a:spcAft>
              <a:buClr>
                <a:schemeClr val="hlink"/>
              </a:buClr>
              <a:buFont typeface="Noto Sans Symbols"/>
              <a:buNone/>
              <a:defRPr sz="2000" b="0" i="0" u="none" strike="noStrike" cap="none">
                <a:solidFill>
                  <a:schemeClr val="lt1"/>
                </a:solidFill>
                <a:latin typeface="Tahoma"/>
                <a:ea typeface="Tahoma"/>
                <a:cs typeface="Tahoma"/>
                <a:sym typeface="Tahoma"/>
              </a:defRPr>
            </a:lvl5pPr>
            <a:lvl6pPr marL="2286000" marR="0" lvl="5" indent="0" algn="l" rtl="0">
              <a:spcBef>
                <a:spcPts val="400"/>
              </a:spcBef>
              <a:spcAft>
                <a:spcPts val="0"/>
              </a:spcAft>
              <a:buClr>
                <a:schemeClr val="hlink"/>
              </a:buClr>
              <a:buFont typeface="Noto Sans Symbols"/>
              <a:buNone/>
              <a:defRPr sz="2000" b="0" i="0" u="none" strike="noStrike" cap="none">
                <a:solidFill>
                  <a:schemeClr val="lt1"/>
                </a:solidFill>
                <a:latin typeface="Tahoma"/>
                <a:ea typeface="Tahoma"/>
                <a:cs typeface="Tahoma"/>
                <a:sym typeface="Tahoma"/>
              </a:defRPr>
            </a:lvl6pPr>
            <a:lvl7pPr marL="2743200" marR="0" lvl="6" indent="0" algn="l" rtl="0">
              <a:spcBef>
                <a:spcPts val="400"/>
              </a:spcBef>
              <a:spcAft>
                <a:spcPts val="0"/>
              </a:spcAft>
              <a:buClr>
                <a:schemeClr val="hlink"/>
              </a:buClr>
              <a:buFont typeface="Noto Sans Symbols"/>
              <a:buNone/>
              <a:defRPr sz="2000" b="0" i="0" u="none" strike="noStrike" cap="none">
                <a:solidFill>
                  <a:schemeClr val="lt1"/>
                </a:solidFill>
                <a:latin typeface="Tahoma"/>
                <a:ea typeface="Tahoma"/>
                <a:cs typeface="Tahoma"/>
                <a:sym typeface="Tahoma"/>
              </a:defRPr>
            </a:lvl7pPr>
            <a:lvl8pPr marL="3200400" marR="0" lvl="7" indent="0" algn="l" rtl="0">
              <a:spcBef>
                <a:spcPts val="400"/>
              </a:spcBef>
              <a:spcAft>
                <a:spcPts val="0"/>
              </a:spcAft>
              <a:buClr>
                <a:schemeClr val="hlink"/>
              </a:buClr>
              <a:buFont typeface="Noto Sans Symbols"/>
              <a:buNone/>
              <a:defRPr sz="2000" b="0" i="0" u="none" strike="noStrike" cap="none">
                <a:solidFill>
                  <a:schemeClr val="lt1"/>
                </a:solidFill>
                <a:latin typeface="Tahoma"/>
                <a:ea typeface="Tahoma"/>
                <a:cs typeface="Tahoma"/>
                <a:sym typeface="Tahoma"/>
              </a:defRPr>
            </a:lvl8pPr>
            <a:lvl9pPr marL="3657600" marR="0" lvl="8" indent="0" algn="l" rtl="0">
              <a:spcBef>
                <a:spcPts val="400"/>
              </a:spcBef>
              <a:spcAft>
                <a:spcPts val="0"/>
              </a:spcAft>
              <a:buClr>
                <a:schemeClr val="hlink"/>
              </a:buClr>
              <a:buFont typeface="Noto Sans Symbols"/>
              <a:buNone/>
              <a:defRPr sz="2000" b="0" i="0" u="none" strike="noStrike" cap="none">
                <a:solidFill>
                  <a:schemeClr val="lt1"/>
                </a:solidFill>
                <a:latin typeface="Tahoma"/>
                <a:ea typeface="Tahoma"/>
                <a:cs typeface="Tahoma"/>
                <a:sym typeface="Tahoma"/>
              </a:defRPr>
            </a:lvl9pPr>
          </a:lstStyle>
          <a:p>
            <a:endParaRPr/>
          </a:p>
        </p:txBody>
      </p:sp>
      <p:sp>
        <p:nvSpPr>
          <p:cNvPr id="85" name="Shape 85"/>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marR="0" lvl="0" indent="0" algn="l" rtl="0">
              <a:spcBef>
                <a:spcPts val="280"/>
              </a:spcBef>
              <a:spcAft>
                <a:spcPts val="0"/>
              </a:spcAft>
              <a:buClr>
                <a:schemeClr val="hlink"/>
              </a:buClr>
              <a:buFont typeface="Noto Sans Symbols"/>
              <a:buNone/>
              <a:defRPr sz="1400" b="0" i="0" u="none" strike="noStrike" cap="none">
                <a:solidFill>
                  <a:schemeClr val="lt1"/>
                </a:solidFill>
                <a:latin typeface="Tahoma"/>
                <a:ea typeface="Tahoma"/>
                <a:cs typeface="Tahoma"/>
                <a:sym typeface="Tahoma"/>
              </a:defRPr>
            </a:lvl1pPr>
            <a:lvl2pPr marL="457200" marR="0" lvl="1" indent="0" algn="l" rtl="0">
              <a:spcBef>
                <a:spcPts val="240"/>
              </a:spcBef>
              <a:spcAft>
                <a:spcPts val="0"/>
              </a:spcAft>
              <a:buClr>
                <a:schemeClr val="folHlink"/>
              </a:buClr>
              <a:buFont typeface="Noto Sans Symbols"/>
              <a:buNone/>
              <a:defRPr sz="1200" b="0" i="0" u="none" strike="noStrike" cap="none">
                <a:solidFill>
                  <a:schemeClr val="lt1"/>
                </a:solidFill>
                <a:latin typeface="Tahoma"/>
                <a:ea typeface="Tahoma"/>
                <a:cs typeface="Tahoma"/>
                <a:sym typeface="Tahoma"/>
              </a:defRPr>
            </a:lvl2pPr>
            <a:lvl3pPr marL="914400" marR="0" lvl="2" indent="0" algn="l" rtl="0">
              <a:spcBef>
                <a:spcPts val="200"/>
              </a:spcBef>
              <a:spcAft>
                <a:spcPts val="0"/>
              </a:spcAft>
              <a:buClr>
                <a:schemeClr val="hlink"/>
              </a:buClr>
              <a:buFont typeface="Noto Sans Symbols"/>
              <a:buNone/>
              <a:defRPr sz="1000" b="0" i="0" u="none" strike="noStrike" cap="none">
                <a:solidFill>
                  <a:schemeClr val="lt1"/>
                </a:solidFill>
                <a:latin typeface="Tahoma"/>
                <a:ea typeface="Tahoma"/>
                <a:cs typeface="Tahoma"/>
                <a:sym typeface="Tahoma"/>
              </a:defRPr>
            </a:lvl3pPr>
            <a:lvl4pPr marL="1371600" marR="0" lvl="3" indent="0" algn="l" rtl="0">
              <a:spcBef>
                <a:spcPts val="180"/>
              </a:spcBef>
              <a:spcAft>
                <a:spcPts val="0"/>
              </a:spcAft>
              <a:buClr>
                <a:schemeClr val="folHlink"/>
              </a:buClr>
              <a:buFont typeface="Noto Sans Symbols"/>
              <a:buNone/>
              <a:defRPr sz="900" b="0" i="0" u="none" strike="noStrike" cap="none">
                <a:solidFill>
                  <a:schemeClr val="lt1"/>
                </a:solidFill>
                <a:latin typeface="Tahoma"/>
                <a:ea typeface="Tahoma"/>
                <a:cs typeface="Tahoma"/>
                <a:sym typeface="Tahoma"/>
              </a:defRPr>
            </a:lvl4pPr>
            <a:lvl5pPr marL="1828800" marR="0" lvl="4" indent="0" algn="l" rtl="0">
              <a:spcBef>
                <a:spcPts val="180"/>
              </a:spcBef>
              <a:spcAft>
                <a:spcPts val="0"/>
              </a:spcAft>
              <a:buClr>
                <a:schemeClr val="hlink"/>
              </a:buClr>
              <a:buFont typeface="Noto Sans Symbols"/>
              <a:buNone/>
              <a:defRPr sz="900" b="0" i="0" u="none" strike="noStrike" cap="none">
                <a:solidFill>
                  <a:schemeClr val="lt1"/>
                </a:solidFill>
                <a:latin typeface="Tahoma"/>
                <a:ea typeface="Tahoma"/>
                <a:cs typeface="Tahoma"/>
                <a:sym typeface="Tahoma"/>
              </a:defRPr>
            </a:lvl5pPr>
            <a:lvl6pPr marL="2286000" marR="0" lvl="5" indent="0" algn="l" rtl="0">
              <a:spcBef>
                <a:spcPts val="180"/>
              </a:spcBef>
              <a:spcAft>
                <a:spcPts val="0"/>
              </a:spcAft>
              <a:buClr>
                <a:schemeClr val="hlink"/>
              </a:buClr>
              <a:buFont typeface="Noto Sans Symbols"/>
              <a:buNone/>
              <a:defRPr sz="900" b="0" i="0" u="none" strike="noStrike" cap="none">
                <a:solidFill>
                  <a:schemeClr val="lt1"/>
                </a:solidFill>
                <a:latin typeface="Tahoma"/>
                <a:ea typeface="Tahoma"/>
                <a:cs typeface="Tahoma"/>
                <a:sym typeface="Tahoma"/>
              </a:defRPr>
            </a:lvl6pPr>
            <a:lvl7pPr marL="2743200" marR="0" lvl="6" indent="0" algn="l" rtl="0">
              <a:spcBef>
                <a:spcPts val="180"/>
              </a:spcBef>
              <a:spcAft>
                <a:spcPts val="0"/>
              </a:spcAft>
              <a:buClr>
                <a:schemeClr val="hlink"/>
              </a:buClr>
              <a:buFont typeface="Noto Sans Symbols"/>
              <a:buNone/>
              <a:defRPr sz="900" b="0" i="0" u="none" strike="noStrike" cap="none">
                <a:solidFill>
                  <a:schemeClr val="lt1"/>
                </a:solidFill>
                <a:latin typeface="Tahoma"/>
                <a:ea typeface="Tahoma"/>
                <a:cs typeface="Tahoma"/>
                <a:sym typeface="Tahoma"/>
              </a:defRPr>
            </a:lvl7pPr>
            <a:lvl8pPr marL="3200400" marR="0" lvl="7" indent="0" algn="l" rtl="0">
              <a:spcBef>
                <a:spcPts val="180"/>
              </a:spcBef>
              <a:spcAft>
                <a:spcPts val="0"/>
              </a:spcAft>
              <a:buClr>
                <a:schemeClr val="hlink"/>
              </a:buClr>
              <a:buFont typeface="Noto Sans Symbols"/>
              <a:buNone/>
              <a:defRPr sz="900" b="0" i="0" u="none" strike="noStrike" cap="none">
                <a:solidFill>
                  <a:schemeClr val="lt1"/>
                </a:solidFill>
                <a:latin typeface="Tahoma"/>
                <a:ea typeface="Tahoma"/>
                <a:cs typeface="Tahoma"/>
                <a:sym typeface="Tahoma"/>
              </a:defRPr>
            </a:lvl8pPr>
            <a:lvl9pPr marL="3657600" marR="0" lvl="8" indent="0" algn="l" rtl="0">
              <a:spcBef>
                <a:spcPts val="180"/>
              </a:spcBef>
              <a:spcAft>
                <a:spcPts val="0"/>
              </a:spcAft>
              <a:buClr>
                <a:schemeClr val="hlink"/>
              </a:buClr>
              <a:buFont typeface="Noto Sans Symbols"/>
              <a:buNone/>
              <a:defRPr sz="900" b="0" i="0" u="none" strike="noStrike" cap="none">
                <a:solidFill>
                  <a:schemeClr val="lt1"/>
                </a:solidFill>
                <a:latin typeface="Tahoma"/>
                <a:ea typeface="Tahoma"/>
                <a:cs typeface="Tahoma"/>
                <a:sym typeface="Tahoma"/>
              </a:defRPr>
            </a:lvl9pPr>
          </a:lstStyle>
          <a:p>
            <a:endParaRPr/>
          </a:p>
        </p:txBody>
      </p:sp>
      <p:sp>
        <p:nvSpPr>
          <p:cNvPr id="86" name="Shape 86"/>
          <p:cNvSpPr txBox="1">
            <a:spLocks noGrp="1"/>
          </p:cNvSpPr>
          <p:nvPr>
            <p:ph type="dt" idx="10"/>
          </p:nvPr>
        </p:nvSpPr>
        <p:spPr>
          <a:xfrm>
            <a:off x="457200" y="6245225"/>
            <a:ext cx="2133599" cy="476249"/>
          </a:xfrm>
          <a:prstGeom prst="rect">
            <a:avLst/>
          </a:prstGeom>
          <a:noFill/>
          <a:ln>
            <a:noFill/>
          </a:ln>
        </p:spPr>
        <p:txBody>
          <a:bodyPr lIns="91425" tIns="91425" rIns="91425" bIns="91425" anchor="b" anchorCtr="0"/>
          <a:lstStyle>
            <a:lvl1pPr marL="0" marR="0" lvl="0" indent="0" algn="l" rtl="0">
              <a:spcBef>
                <a:spcPts val="0"/>
              </a:spcBef>
              <a:spcAft>
                <a:spcPts val="0"/>
              </a:spcAft>
              <a:buNone/>
              <a:defRPr sz="1400">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spcBef>
                <a:spcPts val="0"/>
              </a:spcBef>
              <a:buNone/>
              <a:defRPr sz="1800" b="0" i="0" u="none" strike="noStrike" cap="none">
                <a:solidFill>
                  <a:schemeClr val="lt1"/>
                </a:solidFill>
                <a:latin typeface="Tahoma"/>
                <a:ea typeface="Tahoma"/>
                <a:cs typeface="Tahoma"/>
                <a:sym typeface="Tahoma"/>
              </a:defRPr>
            </a:lvl6pPr>
            <a:lvl7pPr marL="2743200" marR="0" lvl="6" indent="0" algn="l" rtl="0">
              <a:spcBef>
                <a:spcPts val="0"/>
              </a:spcBef>
              <a:buNone/>
              <a:defRPr sz="1800" b="0" i="0" u="none" strike="noStrike" cap="none">
                <a:solidFill>
                  <a:schemeClr val="lt1"/>
                </a:solidFill>
                <a:latin typeface="Tahoma"/>
                <a:ea typeface="Tahoma"/>
                <a:cs typeface="Tahoma"/>
                <a:sym typeface="Tahoma"/>
              </a:defRPr>
            </a:lvl7pPr>
            <a:lvl8pPr marL="3200400" marR="0" lvl="7" indent="0" algn="l" rtl="0">
              <a:spcBef>
                <a:spcPts val="0"/>
              </a:spcBef>
              <a:buNone/>
              <a:defRPr sz="1800" b="0" i="0" u="none" strike="noStrike" cap="none">
                <a:solidFill>
                  <a:schemeClr val="lt1"/>
                </a:solidFill>
                <a:latin typeface="Tahoma"/>
                <a:ea typeface="Tahoma"/>
                <a:cs typeface="Tahoma"/>
                <a:sym typeface="Tahoma"/>
              </a:defRPr>
            </a:lvl8pPr>
            <a:lvl9pPr marL="3657600" marR="0" lvl="8" indent="0" algn="l" rtl="0">
              <a:spcBef>
                <a:spcPts val="0"/>
              </a:spcBef>
              <a:buNone/>
              <a:defRPr sz="1800" b="0" i="0" u="none" strike="noStrike" cap="none">
                <a:solidFill>
                  <a:schemeClr val="lt1"/>
                </a:solidFill>
                <a:latin typeface="Tahoma"/>
                <a:ea typeface="Tahoma"/>
                <a:cs typeface="Tahoma"/>
                <a:sym typeface="Tahoma"/>
              </a:defRPr>
            </a:lvl9pPr>
          </a:lstStyle>
          <a:p>
            <a:endParaRPr/>
          </a:p>
        </p:txBody>
      </p:sp>
      <p:sp>
        <p:nvSpPr>
          <p:cNvPr id="87" name="Shape 87"/>
          <p:cNvSpPr txBox="1">
            <a:spLocks noGrp="1"/>
          </p:cNvSpPr>
          <p:nvPr>
            <p:ph type="ftr" idx="11"/>
          </p:nvPr>
        </p:nvSpPr>
        <p:spPr>
          <a:xfrm>
            <a:off x="3124200" y="6245225"/>
            <a:ext cx="2895600" cy="476249"/>
          </a:xfrm>
          <a:prstGeom prst="rect">
            <a:avLst/>
          </a:prstGeom>
          <a:noFill/>
          <a:ln>
            <a:noFill/>
          </a:ln>
        </p:spPr>
        <p:txBody>
          <a:bodyPr lIns="91425" tIns="91425" rIns="91425" bIns="91425" anchor="b" anchorCtr="0"/>
          <a:lstStyle>
            <a:lvl1pPr marL="0" marR="0" lvl="0" indent="0" algn="ctr" rtl="0">
              <a:spcBef>
                <a:spcPts val="0"/>
              </a:spcBef>
              <a:spcAft>
                <a:spcPts val="0"/>
              </a:spcAft>
              <a:buNone/>
              <a:defRPr sz="1400">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spcBef>
                <a:spcPts val="0"/>
              </a:spcBef>
              <a:buNone/>
              <a:defRPr sz="1800" b="0" i="0" u="none" strike="noStrike" cap="none">
                <a:solidFill>
                  <a:schemeClr val="lt1"/>
                </a:solidFill>
                <a:latin typeface="Tahoma"/>
                <a:ea typeface="Tahoma"/>
                <a:cs typeface="Tahoma"/>
                <a:sym typeface="Tahoma"/>
              </a:defRPr>
            </a:lvl6pPr>
            <a:lvl7pPr marL="2743200" marR="0" lvl="6" indent="0" algn="l" rtl="0">
              <a:spcBef>
                <a:spcPts val="0"/>
              </a:spcBef>
              <a:buNone/>
              <a:defRPr sz="1800" b="0" i="0" u="none" strike="noStrike" cap="none">
                <a:solidFill>
                  <a:schemeClr val="lt1"/>
                </a:solidFill>
                <a:latin typeface="Tahoma"/>
                <a:ea typeface="Tahoma"/>
                <a:cs typeface="Tahoma"/>
                <a:sym typeface="Tahoma"/>
              </a:defRPr>
            </a:lvl7pPr>
            <a:lvl8pPr marL="3200400" marR="0" lvl="7" indent="0" algn="l" rtl="0">
              <a:spcBef>
                <a:spcPts val="0"/>
              </a:spcBef>
              <a:buNone/>
              <a:defRPr sz="1800" b="0" i="0" u="none" strike="noStrike" cap="none">
                <a:solidFill>
                  <a:schemeClr val="lt1"/>
                </a:solidFill>
                <a:latin typeface="Tahoma"/>
                <a:ea typeface="Tahoma"/>
                <a:cs typeface="Tahoma"/>
                <a:sym typeface="Tahoma"/>
              </a:defRPr>
            </a:lvl8pPr>
            <a:lvl9pPr marL="3657600" marR="0" lvl="8" indent="0" algn="l" rtl="0">
              <a:spcBef>
                <a:spcPts val="0"/>
              </a:spcBef>
              <a:buNone/>
              <a:defRPr sz="1800" b="0" i="0" u="none" strike="noStrike" cap="none">
                <a:solidFill>
                  <a:schemeClr val="lt1"/>
                </a:solidFill>
                <a:latin typeface="Tahoma"/>
                <a:ea typeface="Tahoma"/>
                <a:cs typeface="Tahoma"/>
                <a:sym typeface="Tahoma"/>
              </a:defRPr>
            </a:lvl9pPr>
          </a:lstStyle>
          <a:p>
            <a:endParaRPr/>
          </a:p>
        </p:txBody>
      </p:sp>
      <p:sp>
        <p:nvSpPr>
          <p:cNvPr id="88" name="Shape 88"/>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400">
                <a:solidFill>
                  <a:schemeClr val="lt1"/>
                </a:solidFill>
                <a:latin typeface="Arial"/>
                <a:ea typeface="Arial"/>
                <a:cs typeface="Arial"/>
                <a:sym typeface="Arial"/>
              </a:rPr>
              <a:t>‹#›</a:t>
            </a:fld>
            <a:endParaRPr lang="en-US" sz="1400">
              <a:solidFill>
                <a:schemeClr val="lt1"/>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457200" y="381000"/>
            <a:ext cx="8229600" cy="1371599"/>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lt2"/>
                </a:solidFill>
                <a:latin typeface="Tahoma"/>
                <a:ea typeface="Tahoma"/>
                <a:cs typeface="Tahoma"/>
                <a:sym typeface="Tahoma"/>
              </a:defRPr>
            </a:lvl1pPr>
            <a:lvl2pPr marL="0" marR="0" lvl="1" indent="0" algn="ctr"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ctr"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ctr"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ctr"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ctr"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ctr"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ctr"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ctr"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91" name="Shape 91"/>
          <p:cNvSpPr txBox="1">
            <a:spLocks noGrp="1"/>
          </p:cNvSpPr>
          <p:nvPr>
            <p:ph type="body" idx="1"/>
          </p:nvPr>
        </p:nvSpPr>
        <p:spPr>
          <a:xfrm rot="5400000">
            <a:off x="2514599" y="-76200"/>
            <a:ext cx="4114800" cy="8229600"/>
          </a:xfrm>
          <a:prstGeom prst="rect">
            <a:avLst/>
          </a:prstGeom>
          <a:noFill/>
          <a:ln>
            <a:noFill/>
          </a:ln>
        </p:spPr>
        <p:txBody>
          <a:bodyPr lIns="91425" tIns="91425" rIns="91425" bIns="91425" anchor="t" anchorCtr="0"/>
          <a:lstStyle>
            <a:lvl1pPr marL="342900" marR="0" lvl="0" indent="-210820" algn="l" rtl="0">
              <a:spcBef>
                <a:spcPts val="640"/>
              </a:spcBef>
              <a:spcAft>
                <a:spcPts val="0"/>
              </a:spcAft>
              <a:buClr>
                <a:schemeClr val="hlink"/>
              </a:buClr>
              <a:buSzPct val="64999"/>
              <a:buFont typeface="Noto Sans Symbols"/>
              <a:buChar char="■"/>
              <a:defRPr sz="3200" b="0" i="0" u="none" strike="noStrike" cap="none">
                <a:solidFill>
                  <a:schemeClr val="lt1"/>
                </a:solidFill>
                <a:latin typeface="Tahoma"/>
                <a:ea typeface="Tahoma"/>
                <a:cs typeface="Tahoma"/>
                <a:sym typeface="Tahoma"/>
              </a:defRPr>
            </a:lvl1pPr>
            <a:lvl2pPr marL="742950" marR="0" lvl="1" indent="-170180" algn="l" rtl="0">
              <a:spcBef>
                <a:spcPts val="560"/>
              </a:spcBef>
              <a:spcAft>
                <a:spcPts val="0"/>
              </a:spcAft>
              <a:buClr>
                <a:schemeClr val="folHlink"/>
              </a:buClr>
              <a:buSzPct val="65000"/>
              <a:buFont typeface="Noto Sans Symbols"/>
              <a:buChar char="■"/>
              <a:defRPr sz="2800" b="0" i="0" u="none" strike="noStrike" cap="none">
                <a:solidFill>
                  <a:schemeClr val="lt1"/>
                </a:solidFill>
                <a:latin typeface="Tahoma"/>
                <a:ea typeface="Tahoma"/>
                <a:cs typeface="Tahoma"/>
                <a:sym typeface="Tahoma"/>
              </a:defRPr>
            </a:lvl2pPr>
            <a:lvl3pPr marL="1143000" marR="0" lvl="2" indent="-129539" algn="l" rtl="0">
              <a:spcBef>
                <a:spcPts val="480"/>
              </a:spcBef>
              <a:spcAft>
                <a:spcPts val="0"/>
              </a:spcAft>
              <a:buClr>
                <a:schemeClr val="hlink"/>
              </a:buClr>
              <a:buSzPct val="65000"/>
              <a:buFont typeface="Noto Sans Symbols"/>
              <a:buChar char="■"/>
              <a:defRPr sz="2400" b="0" i="0" u="none" strike="noStrike" cap="none">
                <a:solidFill>
                  <a:schemeClr val="lt1"/>
                </a:solidFill>
                <a:latin typeface="Tahoma"/>
                <a:ea typeface="Tahoma"/>
                <a:cs typeface="Tahoma"/>
                <a:sym typeface="Tahoma"/>
              </a:defRPr>
            </a:lvl3pPr>
            <a:lvl4pPr marL="1600200" marR="0" lvl="3" indent="-146050" algn="l" rtl="0">
              <a:spcBef>
                <a:spcPts val="400"/>
              </a:spcBef>
              <a:spcAft>
                <a:spcPts val="0"/>
              </a:spcAft>
              <a:buClr>
                <a:schemeClr val="folHlink"/>
              </a:buClr>
              <a:buSzPct val="64999"/>
              <a:buFont typeface="Noto Sans Symbols"/>
              <a:buChar char="■"/>
              <a:defRPr sz="2000" b="0" i="0" u="none" strike="noStrike" cap="none">
                <a:solidFill>
                  <a:schemeClr val="lt1"/>
                </a:solidFill>
                <a:latin typeface="Tahoma"/>
                <a:ea typeface="Tahoma"/>
                <a:cs typeface="Tahoma"/>
                <a:sym typeface="Tahoma"/>
              </a:defRPr>
            </a:lvl4pPr>
            <a:lvl5pPr marL="2057400" marR="0" lvl="4"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5pPr>
            <a:lvl6pPr marL="2514600" marR="0" lvl="5"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6pPr>
            <a:lvl7pPr marL="2971800" marR="0" lvl="6"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7pPr>
            <a:lvl8pPr marL="3429000" marR="0" lvl="7"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8pPr>
            <a:lvl9pPr marL="3886200" marR="0" lvl="8"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92" name="Shape 92"/>
          <p:cNvSpPr txBox="1">
            <a:spLocks noGrp="1"/>
          </p:cNvSpPr>
          <p:nvPr>
            <p:ph type="dt" idx="10"/>
          </p:nvPr>
        </p:nvSpPr>
        <p:spPr>
          <a:xfrm>
            <a:off x="457200" y="6245225"/>
            <a:ext cx="2133599" cy="476249"/>
          </a:xfrm>
          <a:prstGeom prst="rect">
            <a:avLst/>
          </a:prstGeom>
          <a:noFill/>
          <a:ln>
            <a:noFill/>
          </a:ln>
        </p:spPr>
        <p:txBody>
          <a:bodyPr lIns="91425" tIns="91425" rIns="91425" bIns="91425" anchor="b" anchorCtr="0"/>
          <a:lstStyle>
            <a:lvl1pPr marL="0" marR="0" lvl="0" indent="0" algn="l" rtl="0">
              <a:spcBef>
                <a:spcPts val="0"/>
              </a:spcBef>
              <a:spcAft>
                <a:spcPts val="0"/>
              </a:spcAft>
              <a:buNone/>
              <a:defRPr sz="1400">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spcBef>
                <a:spcPts val="0"/>
              </a:spcBef>
              <a:buNone/>
              <a:defRPr sz="1800" b="0" i="0" u="none" strike="noStrike" cap="none">
                <a:solidFill>
                  <a:schemeClr val="lt1"/>
                </a:solidFill>
                <a:latin typeface="Tahoma"/>
                <a:ea typeface="Tahoma"/>
                <a:cs typeface="Tahoma"/>
                <a:sym typeface="Tahoma"/>
              </a:defRPr>
            </a:lvl6pPr>
            <a:lvl7pPr marL="2743200" marR="0" lvl="6" indent="0" algn="l" rtl="0">
              <a:spcBef>
                <a:spcPts val="0"/>
              </a:spcBef>
              <a:buNone/>
              <a:defRPr sz="1800" b="0" i="0" u="none" strike="noStrike" cap="none">
                <a:solidFill>
                  <a:schemeClr val="lt1"/>
                </a:solidFill>
                <a:latin typeface="Tahoma"/>
                <a:ea typeface="Tahoma"/>
                <a:cs typeface="Tahoma"/>
                <a:sym typeface="Tahoma"/>
              </a:defRPr>
            </a:lvl7pPr>
            <a:lvl8pPr marL="3200400" marR="0" lvl="7" indent="0" algn="l" rtl="0">
              <a:spcBef>
                <a:spcPts val="0"/>
              </a:spcBef>
              <a:buNone/>
              <a:defRPr sz="1800" b="0" i="0" u="none" strike="noStrike" cap="none">
                <a:solidFill>
                  <a:schemeClr val="lt1"/>
                </a:solidFill>
                <a:latin typeface="Tahoma"/>
                <a:ea typeface="Tahoma"/>
                <a:cs typeface="Tahoma"/>
                <a:sym typeface="Tahoma"/>
              </a:defRPr>
            </a:lvl8pPr>
            <a:lvl9pPr marL="3657600" marR="0" lvl="8" indent="0" algn="l" rtl="0">
              <a:spcBef>
                <a:spcPts val="0"/>
              </a:spcBef>
              <a:buNone/>
              <a:defRPr sz="1800" b="0" i="0" u="none" strike="noStrike" cap="none">
                <a:solidFill>
                  <a:schemeClr val="lt1"/>
                </a:solidFill>
                <a:latin typeface="Tahoma"/>
                <a:ea typeface="Tahoma"/>
                <a:cs typeface="Tahoma"/>
                <a:sym typeface="Tahoma"/>
              </a:defRPr>
            </a:lvl9pPr>
          </a:lstStyle>
          <a:p>
            <a:endParaRPr/>
          </a:p>
        </p:txBody>
      </p:sp>
      <p:sp>
        <p:nvSpPr>
          <p:cNvPr id="93" name="Shape 93"/>
          <p:cNvSpPr txBox="1">
            <a:spLocks noGrp="1"/>
          </p:cNvSpPr>
          <p:nvPr>
            <p:ph type="ftr" idx="11"/>
          </p:nvPr>
        </p:nvSpPr>
        <p:spPr>
          <a:xfrm>
            <a:off x="3124200" y="6245225"/>
            <a:ext cx="2895600" cy="476249"/>
          </a:xfrm>
          <a:prstGeom prst="rect">
            <a:avLst/>
          </a:prstGeom>
          <a:noFill/>
          <a:ln>
            <a:noFill/>
          </a:ln>
        </p:spPr>
        <p:txBody>
          <a:bodyPr lIns="91425" tIns="91425" rIns="91425" bIns="91425" anchor="b" anchorCtr="0"/>
          <a:lstStyle>
            <a:lvl1pPr marL="0" marR="0" lvl="0" indent="0" algn="ctr" rtl="0">
              <a:spcBef>
                <a:spcPts val="0"/>
              </a:spcBef>
              <a:spcAft>
                <a:spcPts val="0"/>
              </a:spcAft>
              <a:buNone/>
              <a:defRPr sz="1400">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spcBef>
                <a:spcPts val="0"/>
              </a:spcBef>
              <a:buNone/>
              <a:defRPr sz="1800" b="0" i="0" u="none" strike="noStrike" cap="none">
                <a:solidFill>
                  <a:schemeClr val="lt1"/>
                </a:solidFill>
                <a:latin typeface="Tahoma"/>
                <a:ea typeface="Tahoma"/>
                <a:cs typeface="Tahoma"/>
                <a:sym typeface="Tahoma"/>
              </a:defRPr>
            </a:lvl6pPr>
            <a:lvl7pPr marL="2743200" marR="0" lvl="6" indent="0" algn="l" rtl="0">
              <a:spcBef>
                <a:spcPts val="0"/>
              </a:spcBef>
              <a:buNone/>
              <a:defRPr sz="1800" b="0" i="0" u="none" strike="noStrike" cap="none">
                <a:solidFill>
                  <a:schemeClr val="lt1"/>
                </a:solidFill>
                <a:latin typeface="Tahoma"/>
                <a:ea typeface="Tahoma"/>
                <a:cs typeface="Tahoma"/>
                <a:sym typeface="Tahoma"/>
              </a:defRPr>
            </a:lvl7pPr>
            <a:lvl8pPr marL="3200400" marR="0" lvl="7" indent="0" algn="l" rtl="0">
              <a:spcBef>
                <a:spcPts val="0"/>
              </a:spcBef>
              <a:buNone/>
              <a:defRPr sz="1800" b="0" i="0" u="none" strike="noStrike" cap="none">
                <a:solidFill>
                  <a:schemeClr val="lt1"/>
                </a:solidFill>
                <a:latin typeface="Tahoma"/>
                <a:ea typeface="Tahoma"/>
                <a:cs typeface="Tahoma"/>
                <a:sym typeface="Tahoma"/>
              </a:defRPr>
            </a:lvl8pPr>
            <a:lvl9pPr marL="3657600" marR="0" lvl="8" indent="0" algn="l" rtl="0">
              <a:spcBef>
                <a:spcPts val="0"/>
              </a:spcBef>
              <a:buNone/>
              <a:defRPr sz="1800" b="0" i="0" u="none" strike="noStrike" cap="none">
                <a:solidFill>
                  <a:schemeClr val="lt1"/>
                </a:solidFill>
                <a:latin typeface="Tahoma"/>
                <a:ea typeface="Tahoma"/>
                <a:cs typeface="Tahoma"/>
                <a:sym typeface="Tahoma"/>
              </a:defRPr>
            </a:lvl9pPr>
          </a:lstStyle>
          <a:p>
            <a:endParaRPr/>
          </a:p>
        </p:txBody>
      </p:sp>
      <p:sp>
        <p:nvSpPr>
          <p:cNvPr id="94" name="Shape 94"/>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400">
                <a:solidFill>
                  <a:schemeClr val="lt1"/>
                </a:solidFill>
                <a:latin typeface="Arial"/>
                <a:ea typeface="Arial"/>
                <a:cs typeface="Arial"/>
                <a:sym typeface="Arial"/>
              </a:rPr>
              <a:t>‹#›</a:t>
            </a:fld>
            <a:endParaRPr lang="en-US" sz="1400">
              <a:solidFill>
                <a:schemeClr val="lt1"/>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95"/>
        <p:cNvGrpSpPr/>
        <p:nvPr/>
      </p:nvGrpSpPr>
      <p:grpSpPr>
        <a:xfrm>
          <a:off x="0" y="0"/>
          <a:ext cx="0" cy="0"/>
          <a:chOff x="0" y="0"/>
          <a:chExt cx="0" cy="0"/>
        </a:xfrm>
      </p:grpSpPr>
      <p:sp>
        <p:nvSpPr>
          <p:cNvPr id="96" name="Shape 96"/>
          <p:cNvSpPr txBox="1">
            <a:spLocks noGrp="1"/>
          </p:cNvSpPr>
          <p:nvPr>
            <p:ph type="title"/>
          </p:nvPr>
        </p:nvSpPr>
        <p:spPr>
          <a:xfrm rot="5400000">
            <a:off x="4800600" y="2209799"/>
            <a:ext cx="5714999" cy="20574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lt2"/>
                </a:solidFill>
                <a:latin typeface="Tahoma"/>
                <a:ea typeface="Tahoma"/>
                <a:cs typeface="Tahoma"/>
                <a:sym typeface="Tahoma"/>
              </a:defRPr>
            </a:lvl1pPr>
            <a:lvl2pPr marL="0" marR="0" lvl="1" indent="0" algn="ctr"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ctr"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ctr"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ctr"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ctr"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ctr"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ctr"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ctr"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97" name="Shape 97"/>
          <p:cNvSpPr txBox="1">
            <a:spLocks noGrp="1"/>
          </p:cNvSpPr>
          <p:nvPr>
            <p:ph type="body" idx="1"/>
          </p:nvPr>
        </p:nvSpPr>
        <p:spPr>
          <a:xfrm rot="5400000">
            <a:off x="609600" y="228600"/>
            <a:ext cx="5714999" cy="6019799"/>
          </a:xfrm>
          <a:prstGeom prst="rect">
            <a:avLst/>
          </a:prstGeom>
          <a:noFill/>
          <a:ln>
            <a:noFill/>
          </a:ln>
        </p:spPr>
        <p:txBody>
          <a:bodyPr lIns="91425" tIns="91425" rIns="91425" bIns="91425" anchor="t" anchorCtr="0"/>
          <a:lstStyle>
            <a:lvl1pPr marL="342900" marR="0" lvl="0" indent="-210820" algn="l" rtl="0">
              <a:spcBef>
                <a:spcPts val="640"/>
              </a:spcBef>
              <a:spcAft>
                <a:spcPts val="0"/>
              </a:spcAft>
              <a:buClr>
                <a:schemeClr val="hlink"/>
              </a:buClr>
              <a:buSzPct val="64999"/>
              <a:buFont typeface="Noto Sans Symbols"/>
              <a:buChar char="■"/>
              <a:defRPr sz="3200" b="0" i="0" u="none" strike="noStrike" cap="none">
                <a:solidFill>
                  <a:schemeClr val="lt1"/>
                </a:solidFill>
                <a:latin typeface="Tahoma"/>
                <a:ea typeface="Tahoma"/>
                <a:cs typeface="Tahoma"/>
                <a:sym typeface="Tahoma"/>
              </a:defRPr>
            </a:lvl1pPr>
            <a:lvl2pPr marL="742950" marR="0" lvl="1" indent="-170180" algn="l" rtl="0">
              <a:spcBef>
                <a:spcPts val="560"/>
              </a:spcBef>
              <a:spcAft>
                <a:spcPts val="0"/>
              </a:spcAft>
              <a:buClr>
                <a:schemeClr val="folHlink"/>
              </a:buClr>
              <a:buSzPct val="65000"/>
              <a:buFont typeface="Noto Sans Symbols"/>
              <a:buChar char="■"/>
              <a:defRPr sz="2800" b="0" i="0" u="none" strike="noStrike" cap="none">
                <a:solidFill>
                  <a:schemeClr val="lt1"/>
                </a:solidFill>
                <a:latin typeface="Tahoma"/>
                <a:ea typeface="Tahoma"/>
                <a:cs typeface="Tahoma"/>
                <a:sym typeface="Tahoma"/>
              </a:defRPr>
            </a:lvl2pPr>
            <a:lvl3pPr marL="1143000" marR="0" lvl="2" indent="-129539" algn="l" rtl="0">
              <a:spcBef>
                <a:spcPts val="480"/>
              </a:spcBef>
              <a:spcAft>
                <a:spcPts val="0"/>
              </a:spcAft>
              <a:buClr>
                <a:schemeClr val="hlink"/>
              </a:buClr>
              <a:buSzPct val="65000"/>
              <a:buFont typeface="Noto Sans Symbols"/>
              <a:buChar char="■"/>
              <a:defRPr sz="2400" b="0" i="0" u="none" strike="noStrike" cap="none">
                <a:solidFill>
                  <a:schemeClr val="lt1"/>
                </a:solidFill>
                <a:latin typeface="Tahoma"/>
                <a:ea typeface="Tahoma"/>
                <a:cs typeface="Tahoma"/>
                <a:sym typeface="Tahoma"/>
              </a:defRPr>
            </a:lvl3pPr>
            <a:lvl4pPr marL="1600200" marR="0" lvl="3" indent="-146050" algn="l" rtl="0">
              <a:spcBef>
                <a:spcPts val="400"/>
              </a:spcBef>
              <a:spcAft>
                <a:spcPts val="0"/>
              </a:spcAft>
              <a:buClr>
                <a:schemeClr val="folHlink"/>
              </a:buClr>
              <a:buSzPct val="64999"/>
              <a:buFont typeface="Noto Sans Symbols"/>
              <a:buChar char="■"/>
              <a:defRPr sz="2000" b="0" i="0" u="none" strike="noStrike" cap="none">
                <a:solidFill>
                  <a:schemeClr val="lt1"/>
                </a:solidFill>
                <a:latin typeface="Tahoma"/>
                <a:ea typeface="Tahoma"/>
                <a:cs typeface="Tahoma"/>
                <a:sym typeface="Tahoma"/>
              </a:defRPr>
            </a:lvl4pPr>
            <a:lvl5pPr marL="2057400" marR="0" lvl="4"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5pPr>
            <a:lvl6pPr marL="2514600" marR="0" lvl="5"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6pPr>
            <a:lvl7pPr marL="2971800" marR="0" lvl="6"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7pPr>
            <a:lvl8pPr marL="3429000" marR="0" lvl="7"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8pPr>
            <a:lvl9pPr marL="3886200" marR="0" lvl="8"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98" name="Shape 98"/>
          <p:cNvSpPr txBox="1">
            <a:spLocks noGrp="1"/>
          </p:cNvSpPr>
          <p:nvPr>
            <p:ph type="dt" idx="10"/>
          </p:nvPr>
        </p:nvSpPr>
        <p:spPr>
          <a:xfrm>
            <a:off x="457200" y="6245225"/>
            <a:ext cx="2133599" cy="476249"/>
          </a:xfrm>
          <a:prstGeom prst="rect">
            <a:avLst/>
          </a:prstGeom>
          <a:noFill/>
          <a:ln>
            <a:noFill/>
          </a:ln>
        </p:spPr>
        <p:txBody>
          <a:bodyPr lIns="91425" tIns="91425" rIns="91425" bIns="91425" anchor="b" anchorCtr="0"/>
          <a:lstStyle>
            <a:lvl1pPr marL="0" marR="0" lvl="0" indent="0" algn="l" rtl="0">
              <a:spcBef>
                <a:spcPts val="0"/>
              </a:spcBef>
              <a:spcAft>
                <a:spcPts val="0"/>
              </a:spcAft>
              <a:buNone/>
              <a:defRPr sz="1400">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spcBef>
                <a:spcPts val="0"/>
              </a:spcBef>
              <a:buNone/>
              <a:defRPr sz="1800" b="0" i="0" u="none" strike="noStrike" cap="none">
                <a:solidFill>
                  <a:schemeClr val="lt1"/>
                </a:solidFill>
                <a:latin typeface="Tahoma"/>
                <a:ea typeface="Tahoma"/>
                <a:cs typeface="Tahoma"/>
                <a:sym typeface="Tahoma"/>
              </a:defRPr>
            </a:lvl6pPr>
            <a:lvl7pPr marL="2743200" marR="0" lvl="6" indent="0" algn="l" rtl="0">
              <a:spcBef>
                <a:spcPts val="0"/>
              </a:spcBef>
              <a:buNone/>
              <a:defRPr sz="1800" b="0" i="0" u="none" strike="noStrike" cap="none">
                <a:solidFill>
                  <a:schemeClr val="lt1"/>
                </a:solidFill>
                <a:latin typeface="Tahoma"/>
                <a:ea typeface="Tahoma"/>
                <a:cs typeface="Tahoma"/>
                <a:sym typeface="Tahoma"/>
              </a:defRPr>
            </a:lvl7pPr>
            <a:lvl8pPr marL="3200400" marR="0" lvl="7" indent="0" algn="l" rtl="0">
              <a:spcBef>
                <a:spcPts val="0"/>
              </a:spcBef>
              <a:buNone/>
              <a:defRPr sz="1800" b="0" i="0" u="none" strike="noStrike" cap="none">
                <a:solidFill>
                  <a:schemeClr val="lt1"/>
                </a:solidFill>
                <a:latin typeface="Tahoma"/>
                <a:ea typeface="Tahoma"/>
                <a:cs typeface="Tahoma"/>
                <a:sym typeface="Tahoma"/>
              </a:defRPr>
            </a:lvl8pPr>
            <a:lvl9pPr marL="3657600" marR="0" lvl="8" indent="0" algn="l" rtl="0">
              <a:spcBef>
                <a:spcPts val="0"/>
              </a:spcBef>
              <a:buNone/>
              <a:defRPr sz="1800" b="0" i="0" u="none" strike="noStrike" cap="none">
                <a:solidFill>
                  <a:schemeClr val="lt1"/>
                </a:solidFill>
                <a:latin typeface="Tahoma"/>
                <a:ea typeface="Tahoma"/>
                <a:cs typeface="Tahoma"/>
                <a:sym typeface="Tahoma"/>
              </a:defRPr>
            </a:lvl9pPr>
          </a:lstStyle>
          <a:p>
            <a:endParaRPr/>
          </a:p>
        </p:txBody>
      </p:sp>
      <p:sp>
        <p:nvSpPr>
          <p:cNvPr id="99" name="Shape 99"/>
          <p:cNvSpPr txBox="1">
            <a:spLocks noGrp="1"/>
          </p:cNvSpPr>
          <p:nvPr>
            <p:ph type="ftr" idx="11"/>
          </p:nvPr>
        </p:nvSpPr>
        <p:spPr>
          <a:xfrm>
            <a:off x="3124200" y="6245225"/>
            <a:ext cx="2895600" cy="476249"/>
          </a:xfrm>
          <a:prstGeom prst="rect">
            <a:avLst/>
          </a:prstGeom>
          <a:noFill/>
          <a:ln>
            <a:noFill/>
          </a:ln>
        </p:spPr>
        <p:txBody>
          <a:bodyPr lIns="91425" tIns="91425" rIns="91425" bIns="91425" anchor="b" anchorCtr="0"/>
          <a:lstStyle>
            <a:lvl1pPr marL="0" marR="0" lvl="0" indent="0" algn="ctr" rtl="0">
              <a:spcBef>
                <a:spcPts val="0"/>
              </a:spcBef>
              <a:spcAft>
                <a:spcPts val="0"/>
              </a:spcAft>
              <a:buNone/>
              <a:defRPr sz="1400">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spcBef>
                <a:spcPts val="0"/>
              </a:spcBef>
              <a:buNone/>
              <a:defRPr sz="1800" b="0" i="0" u="none" strike="noStrike" cap="none">
                <a:solidFill>
                  <a:schemeClr val="lt1"/>
                </a:solidFill>
                <a:latin typeface="Tahoma"/>
                <a:ea typeface="Tahoma"/>
                <a:cs typeface="Tahoma"/>
                <a:sym typeface="Tahoma"/>
              </a:defRPr>
            </a:lvl6pPr>
            <a:lvl7pPr marL="2743200" marR="0" lvl="6" indent="0" algn="l" rtl="0">
              <a:spcBef>
                <a:spcPts val="0"/>
              </a:spcBef>
              <a:buNone/>
              <a:defRPr sz="1800" b="0" i="0" u="none" strike="noStrike" cap="none">
                <a:solidFill>
                  <a:schemeClr val="lt1"/>
                </a:solidFill>
                <a:latin typeface="Tahoma"/>
                <a:ea typeface="Tahoma"/>
                <a:cs typeface="Tahoma"/>
                <a:sym typeface="Tahoma"/>
              </a:defRPr>
            </a:lvl7pPr>
            <a:lvl8pPr marL="3200400" marR="0" lvl="7" indent="0" algn="l" rtl="0">
              <a:spcBef>
                <a:spcPts val="0"/>
              </a:spcBef>
              <a:buNone/>
              <a:defRPr sz="1800" b="0" i="0" u="none" strike="noStrike" cap="none">
                <a:solidFill>
                  <a:schemeClr val="lt1"/>
                </a:solidFill>
                <a:latin typeface="Tahoma"/>
                <a:ea typeface="Tahoma"/>
                <a:cs typeface="Tahoma"/>
                <a:sym typeface="Tahoma"/>
              </a:defRPr>
            </a:lvl8pPr>
            <a:lvl9pPr marL="3657600" marR="0" lvl="8" indent="0" algn="l" rtl="0">
              <a:spcBef>
                <a:spcPts val="0"/>
              </a:spcBef>
              <a:buNone/>
              <a:defRPr sz="1800" b="0" i="0" u="none" strike="noStrike" cap="none">
                <a:solidFill>
                  <a:schemeClr val="lt1"/>
                </a:solidFill>
                <a:latin typeface="Tahoma"/>
                <a:ea typeface="Tahoma"/>
                <a:cs typeface="Tahoma"/>
                <a:sym typeface="Tahoma"/>
              </a:defRPr>
            </a:lvl9pPr>
          </a:lstStyle>
          <a:p>
            <a:endParaRPr/>
          </a:p>
        </p:txBody>
      </p:sp>
      <p:sp>
        <p:nvSpPr>
          <p:cNvPr id="100" name="Shape 100"/>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400">
                <a:solidFill>
                  <a:schemeClr val="lt1"/>
                </a:solidFill>
                <a:latin typeface="Arial"/>
                <a:ea typeface="Arial"/>
                <a:cs typeface="Arial"/>
                <a:sym typeface="Arial"/>
              </a:rPr>
              <a:t>‹#›</a:t>
            </a:fld>
            <a:endParaRPr lang="en-US" sz="1400">
              <a:solidFill>
                <a:schemeClr val="lt1"/>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457200" y="381000"/>
            <a:ext cx="8229600" cy="1371599"/>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lt2"/>
                </a:solidFill>
                <a:latin typeface="Tahoma"/>
                <a:ea typeface="Tahoma"/>
                <a:cs typeface="Tahoma"/>
                <a:sym typeface="Tahoma"/>
              </a:defRPr>
            </a:lvl1pPr>
            <a:lvl2pPr marL="0" marR="0" lvl="1" indent="0" algn="ctr"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ctr"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ctr"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ctr"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ctr"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ctr"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ctr"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ctr"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27" name="Shape 27"/>
          <p:cNvSpPr txBox="1">
            <a:spLocks noGrp="1"/>
          </p:cNvSpPr>
          <p:nvPr>
            <p:ph type="body" idx="1"/>
          </p:nvPr>
        </p:nvSpPr>
        <p:spPr>
          <a:xfrm>
            <a:off x="457200" y="1981200"/>
            <a:ext cx="8229600" cy="4114800"/>
          </a:xfrm>
          <a:prstGeom prst="rect">
            <a:avLst/>
          </a:prstGeom>
          <a:noFill/>
          <a:ln>
            <a:noFill/>
          </a:ln>
        </p:spPr>
        <p:txBody>
          <a:bodyPr lIns="91425" tIns="91425" rIns="91425" bIns="91425" anchor="t" anchorCtr="0"/>
          <a:lstStyle>
            <a:lvl1pPr marL="342900" marR="0" lvl="0" indent="-210820" algn="l" rtl="0">
              <a:spcBef>
                <a:spcPts val="640"/>
              </a:spcBef>
              <a:spcAft>
                <a:spcPts val="0"/>
              </a:spcAft>
              <a:buClr>
                <a:schemeClr val="hlink"/>
              </a:buClr>
              <a:buSzPct val="64999"/>
              <a:buFont typeface="Noto Sans Symbols"/>
              <a:buChar char="■"/>
              <a:defRPr sz="3200" b="0" i="0" u="none" strike="noStrike" cap="none">
                <a:solidFill>
                  <a:schemeClr val="lt1"/>
                </a:solidFill>
                <a:latin typeface="Tahoma"/>
                <a:ea typeface="Tahoma"/>
                <a:cs typeface="Tahoma"/>
                <a:sym typeface="Tahoma"/>
              </a:defRPr>
            </a:lvl1pPr>
            <a:lvl2pPr marL="742950" marR="0" lvl="1" indent="-170180" algn="l" rtl="0">
              <a:spcBef>
                <a:spcPts val="560"/>
              </a:spcBef>
              <a:spcAft>
                <a:spcPts val="0"/>
              </a:spcAft>
              <a:buClr>
                <a:schemeClr val="folHlink"/>
              </a:buClr>
              <a:buSzPct val="65000"/>
              <a:buFont typeface="Noto Sans Symbols"/>
              <a:buChar char="■"/>
              <a:defRPr sz="2800" b="0" i="0" u="none" strike="noStrike" cap="none">
                <a:solidFill>
                  <a:schemeClr val="lt1"/>
                </a:solidFill>
                <a:latin typeface="Tahoma"/>
                <a:ea typeface="Tahoma"/>
                <a:cs typeface="Tahoma"/>
                <a:sym typeface="Tahoma"/>
              </a:defRPr>
            </a:lvl2pPr>
            <a:lvl3pPr marL="1143000" marR="0" lvl="2" indent="-129539" algn="l" rtl="0">
              <a:spcBef>
                <a:spcPts val="480"/>
              </a:spcBef>
              <a:spcAft>
                <a:spcPts val="0"/>
              </a:spcAft>
              <a:buClr>
                <a:schemeClr val="hlink"/>
              </a:buClr>
              <a:buSzPct val="65000"/>
              <a:buFont typeface="Noto Sans Symbols"/>
              <a:buChar char="■"/>
              <a:defRPr sz="2400" b="0" i="0" u="none" strike="noStrike" cap="none">
                <a:solidFill>
                  <a:schemeClr val="lt1"/>
                </a:solidFill>
                <a:latin typeface="Tahoma"/>
                <a:ea typeface="Tahoma"/>
                <a:cs typeface="Tahoma"/>
                <a:sym typeface="Tahoma"/>
              </a:defRPr>
            </a:lvl3pPr>
            <a:lvl4pPr marL="1600200" marR="0" lvl="3" indent="-146050" algn="l" rtl="0">
              <a:spcBef>
                <a:spcPts val="400"/>
              </a:spcBef>
              <a:spcAft>
                <a:spcPts val="0"/>
              </a:spcAft>
              <a:buClr>
                <a:schemeClr val="folHlink"/>
              </a:buClr>
              <a:buSzPct val="64999"/>
              <a:buFont typeface="Noto Sans Symbols"/>
              <a:buChar char="■"/>
              <a:defRPr sz="2000" b="0" i="0" u="none" strike="noStrike" cap="none">
                <a:solidFill>
                  <a:schemeClr val="lt1"/>
                </a:solidFill>
                <a:latin typeface="Tahoma"/>
                <a:ea typeface="Tahoma"/>
                <a:cs typeface="Tahoma"/>
                <a:sym typeface="Tahoma"/>
              </a:defRPr>
            </a:lvl4pPr>
            <a:lvl5pPr marL="2057400" marR="0" lvl="4"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5pPr>
            <a:lvl6pPr marL="2514600" marR="0" lvl="5"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6pPr>
            <a:lvl7pPr marL="2971800" marR="0" lvl="6"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7pPr>
            <a:lvl8pPr marL="3429000" marR="0" lvl="7"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8pPr>
            <a:lvl9pPr marL="3886200" marR="0" lvl="8"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28" name="Shape 28"/>
          <p:cNvSpPr txBox="1">
            <a:spLocks noGrp="1"/>
          </p:cNvSpPr>
          <p:nvPr>
            <p:ph type="dt" idx="10"/>
          </p:nvPr>
        </p:nvSpPr>
        <p:spPr>
          <a:xfrm>
            <a:off x="457200" y="6245225"/>
            <a:ext cx="2133599" cy="476249"/>
          </a:xfrm>
          <a:prstGeom prst="rect">
            <a:avLst/>
          </a:prstGeom>
          <a:noFill/>
          <a:ln>
            <a:noFill/>
          </a:ln>
        </p:spPr>
        <p:txBody>
          <a:bodyPr lIns="91425" tIns="91425" rIns="91425" bIns="91425" anchor="b" anchorCtr="0"/>
          <a:lstStyle>
            <a:lvl1pPr marL="0" marR="0" lvl="0" indent="0" algn="l" rtl="0">
              <a:spcBef>
                <a:spcPts val="0"/>
              </a:spcBef>
              <a:spcAft>
                <a:spcPts val="0"/>
              </a:spcAft>
              <a:buNone/>
              <a:defRPr sz="1400" b="0" i="0" u="none" strike="noStrike" cap="none">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spcBef>
                <a:spcPts val="0"/>
              </a:spcBef>
              <a:buNone/>
              <a:defRPr sz="1800" b="0" i="0" u="none" strike="noStrike" cap="none">
                <a:solidFill>
                  <a:schemeClr val="lt1"/>
                </a:solidFill>
                <a:latin typeface="Tahoma"/>
                <a:ea typeface="Tahoma"/>
                <a:cs typeface="Tahoma"/>
                <a:sym typeface="Tahoma"/>
              </a:defRPr>
            </a:lvl6pPr>
            <a:lvl7pPr marL="2743200" marR="0" lvl="6" indent="0" algn="l" rtl="0">
              <a:spcBef>
                <a:spcPts val="0"/>
              </a:spcBef>
              <a:buNone/>
              <a:defRPr sz="1800" b="0" i="0" u="none" strike="noStrike" cap="none">
                <a:solidFill>
                  <a:schemeClr val="lt1"/>
                </a:solidFill>
                <a:latin typeface="Tahoma"/>
                <a:ea typeface="Tahoma"/>
                <a:cs typeface="Tahoma"/>
                <a:sym typeface="Tahoma"/>
              </a:defRPr>
            </a:lvl7pPr>
            <a:lvl8pPr marL="3200400" marR="0" lvl="7" indent="0" algn="l" rtl="0">
              <a:spcBef>
                <a:spcPts val="0"/>
              </a:spcBef>
              <a:buNone/>
              <a:defRPr sz="1800" b="0" i="0" u="none" strike="noStrike" cap="none">
                <a:solidFill>
                  <a:schemeClr val="lt1"/>
                </a:solidFill>
                <a:latin typeface="Tahoma"/>
                <a:ea typeface="Tahoma"/>
                <a:cs typeface="Tahoma"/>
                <a:sym typeface="Tahoma"/>
              </a:defRPr>
            </a:lvl8pPr>
            <a:lvl9pPr marL="3657600" marR="0" lvl="8" indent="0" algn="l" rtl="0">
              <a:spcBef>
                <a:spcPts val="0"/>
              </a:spcBef>
              <a:buNone/>
              <a:defRPr sz="1800" b="0" i="0" u="none" strike="noStrike" cap="none">
                <a:solidFill>
                  <a:schemeClr val="lt1"/>
                </a:solidFill>
                <a:latin typeface="Tahoma"/>
                <a:ea typeface="Tahoma"/>
                <a:cs typeface="Tahoma"/>
                <a:sym typeface="Tahoma"/>
              </a:defRPr>
            </a:lvl9pPr>
          </a:lstStyle>
          <a:p>
            <a:endParaRPr/>
          </a:p>
        </p:txBody>
      </p:sp>
      <p:sp>
        <p:nvSpPr>
          <p:cNvPr id="29" name="Shape 29"/>
          <p:cNvSpPr txBox="1">
            <a:spLocks noGrp="1"/>
          </p:cNvSpPr>
          <p:nvPr>
            <p:ph type="ftr" idx="11"/>
          </p:nvPr>
        </p:nvSpPr>
        <p:spPr>
          <a:xfrm>
            <a:off x="3124200" y="6245225"/>
            <a:ext cx="2895600" cy="476249"/>
          </a:xfrm>
          <a:prstGeom prst="rect">
            <a:avLst/>
          </a:prstGeom>
          <a:noFill/>
          <a:ln>
            <a:noFill/>
          </a:ln>
        </p:spPr>
        <p:txBody>
          <a:bodyPr lIns="91425" tIns="91425" rIns="91425" bIns="91425" anchor="b" anchorCtr="0"/>
          <a:lstStyle>
            <a:lvl1pPr marL="0" marR="0" lvl="0" indent="0" algn="ctr" rtl="0">
              <a:spcBef>
                <a:spcPts val="0"/>
              </a:spcBef>
              <a:spcAft>
                <a:spcPts val="0"/>
              </a:spcAft>
              <a:buNone/>
              <a:defRPr sz="1400" b="0" i="0" u="none" strike="noStrike" cap="none">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spcBef>
                <a:spcPts val="0"/>
              </a:spcBef>
              <a:buNone/>
              <a:defRPr sz="1800" b="0" i="0" u="none" strike="noStrike" cap="none">
                <a:solidFill>
                  <a:schemeClr val="lt1"/>
                </a:solidFill>
                <a:latin typeface="Tahoma"/>
                <a:ea typeface="Tahoma"/>
                <a:cs typeface="Tahoma"/>
                <a:sym typeface="Tahoma"/>
              </a:defRPr>
            </a:lvl6pPr>
            <a:lvl7pPr marL="2743200" marR="0" lvl="6" indent="0" algn="l" rtl="0">
              <a:spcBef>
                <a:spcPts val="0"/>
              </a:spcBef>
              <a:buNone/>
              <a:defRPr sz="1800" b="0" i="0" u="none" strike="noStrike" cap="none">
                <a:solidFill>
                  <a:schemeClr val="lt1"/>
                </a:solidFill>
                <a:latin typeface="Tahoma"/>
                <a:ea typeface="Tahoma"/>
                <a:cs typeface="Tahoma"/>
                <a:sym typeface="Tahoma"/>
              </a:defRPr>
            </a:lvl7pPr>
            <a:lvl8pPr marL="3200400" marR="0" lvl="7" indent="0" algn="l" rtl="0">
              <a:spcBef>
                <a:spcPts val="0"/>
              </a:spcBef>
              <a:buNone/>
              <a:defRPr sz="1800" b="0" i="0" u="none" strike="noStrike" cap="none">
                <a:solidFill>
                  <a:schemeClr val="lt1"/>
                </a:solidFill>
                <a:latin typeface="Tahoma"/>
                <a:ea typeface="Tahoma"/>
                <a:cs typeface="Tahoma"/>
                <a:sym typeface="Tahoma"/>
              </a:defRPr>
            </a:lvl8pPr>
            <a:lvl9pPr marL="3657600" marR="0" lvl="8" indent="0" algn="l" rtl="0">
              <a:spcBef>
                <a:spcPts val="0"/>
              </a:spcBef>
              <a:buNone/>
              <a:defRPr sz="1800" b="0" i="0" u="none" strike="noStrike" cap="none">
                <a:solidFill>
                  <a:schemeClr val="lt1"/>
                </a:solidFill>
                <a:latin typeface="Tahoma"/>
                <a:ea typeface="Tahoma"/>
                <a:cs typeface="Tahoma"/>
                <a:sym typeface="Tahoma"/>
              </a:defRPr>
            </a:lvl9pPr>
          </a:lstStyle>
          <a:p>
            <a:endParaRPr/>
          </a:p>
        </p:txBody>
      </p:sp>
      <p:sp>
        <p:nvSpPr>
          <p:cNvPr id="30" name="Shape 30"/>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400" b="0" i="0" u="none" strike="noStrike" cap="none">
                <a:solidFill>
                  <a:schemeClr val="lt1"/>
                </a:solidFill>
                <a:latin typeface="Arial"/>
                <a:ea typeface="Arial"/>
                <a:cs typeface="Arial"/>
                <a:sym typeface="Arial"/>
              </a:rPr>
              <a:t>‹#›</a:t>
            </a:fld>
            <a:endParaRPr lang="en-US" sz="1400" b="0" i="0" u="none" strike="noStrike" cap="none">
              <a:solidFill>
                <a:schemeClr val="lt1"/>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457200" y="381000"/>
            <a:ext cx="8229600" cy="1371599"/>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lt2"/>
                </a:solidFill>
                <a:latin typeface="Tahoma"/>
                <a:ea typeface="Tahoma"/>
                <a:cs typeface="Tahoma"/>
                <a:sym typeface="Tahoma"/>
              </a:defRPr>
            </a:lvl1pPr>
            <a:lvl2pPr marL="0" marR="0" lvl="1" indent="0" algn="ctr"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ctr"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ctr"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ctr"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ctr"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ctr"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ctr"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ctr"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33" name="Shape 33"/>
          <p:cNvSpPr txBox="1">
            <a:spLocks noGrp="1"/>
          </p:cNvSpPr>
          <p:nvPr>
            <p:ph type="body" idx="1"/>
          </p:nvPr>
        </p:nvSpPr>
        <p:spPr>
          <a:xfrm>
            <a:off x="457200" y="1981200"/>
            <a:ext cx="4038599" cy="4114800"/>
          </a:xfrm>
          <a:prstGeom prst="rect">
            <a:avLst/>
          </a:prstGeom>
          <a:noFill/>
          <a:ln>
            <a:noFill/>
          </a:ln>
        </p:spPr>
        <p:txBody>
          <a:bodyPr lIns="91425" tIns="91425" rIns="91425" bIns="91425" anchor="t" anchorCtr="0"/>
          <a:lstStyle>
            <a:lvl1pPr marL="342900" marR="0" lvl="0" indent="-227330" algn="l" rtl="0">
              <a:spcBef>
                <a:spcPts val="560"/>
              </a:spcBef>
              <a:spcAft>
                <a:spcPts val="0"/>
              </a:spcAft>
              <a:buClr>
                <a:schemeClr val="hlink"/>
              </a:buClr>
              <a:buSzPct val="65000"/>
              <a:buFont typeface="Noto Sans Symbols"/>
              <a:buChar char="■"/>
              <a:defRPr sz="2800" b="0" i="0" u="none" strike="noStrike" cap="none">
                <a:solidFill>
                  <a:schemeClr val="lt1"/>
                </a:solidFill>
                <a:latin typeface="Tahoma"/>
                <a:ea typeface="Tahoma"/>
                <a:cs typeface="Tahoma"/>
                <a:sym typeface="Tahoma"/>
              </a:defRPr>
            </a:lvl1pPr>
            <a:lvl2pPr marL="742950" marR="0" lvl="1" indent="-186690" algn="l" rtl="0">
              <a:spcBef>
                <a:spcPts val="480"/>
              </a:spcBef>
              <a:spcAft>
                <a:spcPts val="0"/>
              </a:spcAft>
              <a:buClr>
                <a:schemeClr val="folHlink"/>
              </a:buClr>
              <a:buSzPct val="65000"/>
              <a:buFont typeface="Noto Sans Symbols"/>
              <a:buChar char="■"/>
              <a:defRPr sz="2400" b="0" i="0" u="none" strike="noStrike" cap="none">
                <a:solidFill>
                  <a:schemeClr val="lt1"/>
                </a:solidFill>
                <a:latin typeface="Tahoma"/>
                <a:ea typeface="Tahoma"/>
                <a:cs typeface="Tahoma"/>
                <a:sym typeface="Tahoma"/>
              </a:defRPr>
            </a:lvl2pPr>
            <a:lvl3pPr marL="1143000" marR="0" lvl="2"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3pPr>
            <a:lvl4pPr marL="1600200" marR="0" lvl="3" indent="-154305" algn="l" rtl="0">
              <a:spcBef>
                <a:spcPts val="360"/>
              </a:spcBef>
              <a:spcAft>
                <a:spcPts val="0"/>
              </a:spcAft>
              <a:buClr>
                <a:schemeClr val="folHlink"/>
              </a:buClr>
              <a:buSzPct val="64999"/>
              <a:buFont typeface="Noto Sans Symbols"/>
              <a:buChar char="■"/>
              <a:defRPr sz="1800" b="0" i="0" u="none" strike="noStrike" cap="none">
                <a:solidFill>
                  <a:schemeClr val="lt1"/>
                </a:solidFill>
                <a:latin typeface="Tahoma"/>
                <a:ea typeface="Tahoma"/>
                <a:cs typeface="Tahoma"/>
                <a:sym typeface="Tahoma"/>
              </a:defRPr>
            </a:lvl4pPr>
            <a:lvl5pPr marL="2057400" marR="0" lvl="4" indent="-154304" algn="l" rtl="0">
              <a:spcBef>
                <a:spcPts val="360"/>
              </a:spcBef>
              <a:spcAft>
                <a:spcPts val="0"/>
              </a:spcAft>
              <a:buClr>
                <a:schemeClr val="hlink"/>
              </a:buClr>
              <a:buSzPct val="64999"/>
              <a:buFont typeface="Noto Sans Symbols"/>
              <a:buChar char="■"/>
              <a:defRPr sz="1800" b="0" i="0" u="none" strike="noStrike" cap="none">
                <a:solidFill>
                  <a:schemeClr val="lt1"/>
                </a:solidFill>
                <a:latin typeface="Tahoma"/>
                <a:ea typeface="Tahoma"/>
                <a:cs typeface="Tahoma"/>
                <a:sym typeface="Tahoma"/>
              </a:defRPr>
            </a:lvl5pPr>
            <a:lvl6pPr marL="2514600" marR="0" lvl="5" indent="-154304" algn="l" rtl="0">
              <a:spcBef>
                <a:spcPts val="360"/>
              </a:spcBef>
              <a:spcAft>
                <a:spcPts val="0"/>
              </a:spcAft>
              <a:buClr>
                <a:schemeClr val="hlink"/>
              </a:buClr>
              <a:buSzPct val="64999"/>
              <a:buFont typeface="Noto Sans Symbols"/>
              <a:buChar char="■"/>
              <a:defRPr sz="1800" b="0" i="0" u="none" strike="noStrike" cap="none">
                <a:solidFill>
                  <a:schemeClr val="lt1"/>
                </a:solidFill>
                <a:latin typeface="Tahoma"/>
                <a:ea typeface="Tahoma"/>
                <a:cs typeface="Tahoma"/>
                <a:sym typeface="Tahoma"/>
              </a:defRPr>
            </a:lvl6pPr>
            <a:lvl7pPr marL="2971800" marR="0" lvl="6" indent="-154304" algn="l" rtl="0">
              <a:spcBef>
                <a:spcPts val="360"/>
              </a:spcBef>
              <a:spcAft>
                <a:spcPts val="0"/>
              </a:spcAft>
              <a:buClr>
                <a:schemeClr val="hlink"/>
              </a:buClr>
              <a:buSzPct val="64999"/>
              <a:buFont typeface="Noto Sans Symbols"/>
              <a:buChar char="■"/>
              <a:defRPr sz="1800" b="0" i="0" u="none" strike="noStrike" cap="none">
                <a:solidFill>
                  <a:schemeClr val="lt1"/>
                </a:solidFill>
                <a:latin typeface="Tahoma"/>
                <a:ea typeface="Tahoma"/>
                <a:cs typeface="Tahoma"/>
                <a:sym typeface="Tahoma"/>
              </a:defRPr>
            </a:lvl7pPr>
            <a:lvl8pPr marL="3429000" marR="0" lvl="7" indent="-154304" algn="l" rtl="0">
              <a:spcBef>
                <a:spcPts val="360"/>
              </a:spcBef>
              <a:spcAft>
                <a:spcPts val="0"/>
              </a:spcAft>
              <a:buClr>
                <a:schemeClr val="hlink"/>
              </a:buClr>
              <a:buSzPct val="64999"/>
              <a:buFont typeface="Noto Sans Symbols"/>
              <a:buChar char="■"/>
              <a:defRPr sz="1800" b="0" i="0" u="none" strike="noStrike" cap="none">
                <a:solidFill>
                  <a:schemeClr val="lt1"/>
                </a:solidFill>
                <a:latin typeface="Tahoma"/>
                <a:ea typeface="Tahoma"/>
                <a:cs typeface="Tahoma"/>
                <a:sym typeface="Tahoma"/>
              </a:defRPr>
            </a:lvl8pPr>
            <a:lvl9pPr marL="3886200" marR="0" lvl="8" indent="-154304" algn="l" rtl="0">
              <a:spcBef>
                <a:spcPts val="360"/>
              </a:spcBef>
              <a:spcAft>
                <a:spcPts val="0"/>
              </a:spcAft>
              <a:buClr>
                <a:schemeClr val="hlink"/>
              </a:buClr>
              <a:buSzPct val="64999"/>
              <a:buFont typeface="Noto Sans Symbols"/>
              <a:buChar char="■"/>
              <a:defRPr sz="1800" b="0" i="0" u="none" strike="noStrike" cap="none">
                <a:solidFill>
                  <a:schemeClr val="lt1"/>
                </a:solidFill>
                <a:latin typeface="Tahoma"/>
                <a:ea typeface="Tahoma"/>
                <a:cs typeface="Tahoma"/>
                <a:sym typeface="Tahoma"/>
              </a:defRPr>
            </a:lvl9pPr>
          </a:lstStyle>
          <a:p>
            <a:endParaRPr/>
          </a:p>
        </p:txBody>
      </p:sp>
      <p:sp>
        <p:nvSpPr>
          <p:cNvPr id="34" name="Shape 34"/>
          <p:cNvSpPr txBox="1">
            <a:spLocks noGrp="1"/>
          </p:cNvSpPr>
          <p:nvPr>
            <p:ph type="body" idx="2"/>
          </p:nvPr>
        </p:nvSpPr>
        <p:spPr>
          <a:xfrm>
            <a:off x="4648200" y="1981200"/>
            <a:ext cx="4038599" cy="4114800"/>
          </a:xfrm>
          <a:prstGeom prst="rect">
            <a:avLst/>
          </a:prstGeom>
          <a:noFill/>
          <a:ln>
            <a:noFill/>
          </a:ln>
        </p:spPr>
        <p:txBody>
          <a:bodyPr lIns="91425" tIns="91425" rIns="91425" bIns="91425" anchor="t" anchorCtr="0"/>
          <a:lstStyle>
            <a:lvl1pPr marL="342900" marR="0" lvl="0" indent="-227330" algn="l" rtl="0">
              <a:spcBef>
                <a:spcPts val="560"/>
              </a:spcBef>
              <a:spcAft>
                <a:spcPts val="0"/>
              </a:spcAft>
              <a:buClr>
                <a:schemeClr val="hlink"/>
              </a:buClr>
              <a:buSzPct val="65000"/>
              <a:buFont typeface="Noto Sans Symbols"/>
              <a:buChar char="■"/>
              <a:defRPr sz="2800" b="0" i="0" u="none" strike="noStrike" cap="none">
                <a:solidFill>
                  <a:schemeClr val="lt1"/>
                </a:solidFill>
                <a:latin typeface="Tahoma"/>
                <a:ea typeface="Tahoma"/>
                <a:cs typeface="Tahoma"/>
                <a:sym typeface="Tahoma"/>
              </a:defRPr>
            </a:lvl1pPr>
            <a:lvl2pPr marL="742950" marR="0" lvl="1" indent="-186690" algn="l" rtl="0">
              <a:spcBef>
                <a:spcPts val="480"/>
              </a:spcBef>
              <a:spcAft>
                <a:spcPts val="0"/>
              </a:spcAft>
              <a:buClr>
                <a:schemeClr val="folHlink"/>
              </a:buClr>
              <a:buSzPct val="65000"/>
              <a:buFont typeface="Noto Sans Symbols"/>
              <a:buChar char="■"/>
              <a:defRPr sz="2400" b="0" i="0" u="none" strike="noStrike" cap="none">
                <a:solidFill>
                  <a:schemeClr val="lt1"/>
                </a:solidFill>
                <a:latin typeface="Tahoma"/>
                <a:ea typeface="Tahoma"/>
                <a:cs typeface="Tahoma"/>
                <a:sym typeface="Tahoma"/>
              </a:defRPr>
            </a:lvl2pPr>
            <a:lvl3pPr marL="1143000" marR="0" lvl="2"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3pPr>
            <a:lvl4pPr marL="1600200" marR="0" lvl="3" indent="-154305" algn="l" rtl="0">
              <a:spcBef>
                <a:spcPts val="360"/>
              </a:spcBef>
              <a:spcAft>
                <a:spcPts val="0"/>
              </a:spcAft>
              <a:buClr>
                <a:schemeClr val="folHlink"/>
              </a:buClr>
              <a:buSzPct val="64999"/>
              <a:buFont typeface="Noto Sans Symbols"/>
              <a:buChar char="■"/>
              <a:defRPr sz="1800" b="0" i="0" u="none" strike="noStrike" cap="none">
                <a:solidFill>
                  <a:schemeClr val="lt1"/>
                </a:solidFill>
                <a:latin typeface="Tahoma"/>
                <a:ea typeface="Tahoma"/>
                <a:cs typeface="Tahoma"/>
                <a:sym typeface="Tahoma"/>
              </a:defRPr>
            </a:lvl4pPr>
            <a:lvl5pPr marL="2057400" marR="0" lvl="4" indent="-154304" algn="l" rtl="0">
              <a:spcBef>
                <a:spcPts val="360"/>
              </a:spcBef>
              <a:spcAft>
                <a:spcPts val="0"/>
              </a:spcAft>
              <a:buClr>
                <a:schemeClr val="hlink"/>
              </a:buClr>
              <a:buSzPct val="64999"/>
              <a:buFont typeface="Noto Sans Symbols"/>
              <a:buChar char="■"/>
              <a:defRPr sz="1800" b="0" i="0" u="none" strike="noStrike" cap="none">
                <a:solidFill>
                  <a:schemeClr val="lt1"/>
                </a:solidFill>
                <a:latin typeface="Tahoma"/>
                <a:ea typeface="Tahoma"/>
                <a:cs typeface="Tahoma"/>
                <a:sym typeface="Tahoma"/>
              </a:defRPr>
            </a:lvl5pPr>
            <a:lvl6pPr marL="2514600" marR="0" lvl="5" indent="-154304" algn="l" rtl="0">
              <a:spcBef>
                <a:spcPts val="360"/>
              </a:spcBef>
              <a:spcAft>
                <a:spcPts val="0"/>
              </a:spcAft>
              <a:buClr>
                <a:schemeClr val="hlink"/>
              </a:buClr>
              <a:buSzPct val="64999"/>
              <a:buFont typeface="Noto Sans Symbols"/>
              <a:buChar char="■"/>
              <a:defRPr sz="1800" b="0" i="0" u="none" strike="noStrike" cap="none">
                <a:solidFill>
                  <a:schemeClr val="lt1"/>
                </a:solidFill>
                <a:latin typeface="Tahoma"/>
                <a:ea typeface="Tahoma"/>
                <a:cs typeface="Tahoma"/>
                <a:sym typeface="Tahoma"/>
              </a:defRPr>
            </a:lvl6pPr>
            <a:lvl7pPr marL="2971800" marR="0" lvl="6" indent="-154304" algn="l" rtl="0">
              <a:spcBef>
                <a:spcPts val="360"/>
              </a:spcBef>
              <a:spcAft>
                <a:spcPts val="0"/>
              </a:spcAft>
              <a:buClr>
                <a:schemeClr val="hlink"/>
              </a:buClr>
              <a:buSzPct val="64999"/>
              <a:buFont typeface="Noto Sans Symbols"/>
              <a:buChar char="■"/>
              <a:defRPr sz="1800" b="0" i="0" u="none" strike="noStrike" cap="none">
                <a:solidFill>
                  <a:schemeClr val="lt1"/>
                </a:solidFill>
                <a:latin typeface="Tahoma"/>
                <a:ea typeface="Tahoma"/>
                <a:cs typeface="Tahoma"/>
                <a:sym typeface="Tahoma"/>
              </a:defRPr>
            </a:lvl7pPr>
            <a:lvl8pPr marL="3429000" marR="0" lvl="7" indent="-154304" algn="l" rtl="0">
              <a:spcBef>
                <a:spcPts val="360"/>
              </a:spcBef>
              <a:spcAft>
                <a:spcPts val="0"/>
              </a:spcAft>
              <a:buClr>
                <a:schemeClr val="hlink"/>
              </a:buClr>
              <a:buSzPct val="64999"/>
              <a:buFont typeface="Noto Sans Symbols"/>
              <a:buChar char="■"/>
              <a:defRPr sz="1800" b="0" i="0" u="none" strike="noStrike" cap="none">
                <a:solidFill>
                  <a:schemeClr val="lt1"/>
                </a:solidFill>
                <a:latin typeface="Tahoma"/>
                <a:ea typeface="Tahoma"/>
                <a:cs typeface="Tahoma"/>
                <a:sym typeface="Tahoma"/>
              </a:defRPr>
            </a:lvl8pPr>
            <a:lvl9pPr marL="3886200" marR="0" lvl="8" indent="-154304" algn="l" rtl="0">
              <a:spcBef>
                <a:spcPts val="360"/>
              </a:spcBef>
              <a:spcAft>
                <a:spcPts val="0"/>
              </a:spcAft>
              <a:buClr>
                <a:schemeClr val="hlink"/>
              </a:buClr>
              <a:buSzPct val="64999"/>
              <a:buFont typeface="Noto Sans Symbols"/>
              <a:buChar char="■"/>
              <a:defRPr sz="1800" b="0" i="0" u="none" strike="noStrike" cap="none">
                <a:solidFill>
                  <a:schemeClr val="lt1"/>
                </a:solidFill>
                <a:latin typeface="Tahoma"/>
                <a:ea typeface="Tahoma"/>
                <a:cs typeface="Tahoma"/>
                <a:sym typeface="Tahoma"/>
              </a:defRPr>
            </a:lvl9pPr>
          </a:lstStyle>
          <a:p>
            <a:endParaRPr/>
          </a:p>
        </p:txBody>
      </p:sp>
      <p:sp>
        <p:nvSpPr>
          <p:cNvPr id="35" name="Shape 35"/>
          <p:cNvSpPr txBox="1">
            <a:spLocks noGrp="1"/>
          </p:cNvSpPr>
          <p:nvPr>
            <p:ph type="dt" idx="10"/>
          </p:nvPr>
        </p:nvSpPr>
        <p:spPr>
          <a:xfrm>
            <a:off x="457200" y="6245225"/>
            <a:ext cx="2133599" cy="476249"/>
          </a:xfrm>
          <a:prstGeom prst="rect">
            <a:avLst/>
          </a:prstGeom>
          <a:noFill/>
          <a:ln>
            <a:noFill/>
          </a:ln>
        </p:spPr>
        <p:txBody>
          <a:bodyPr lIns="91425" tIns="91425" rIns="91425" bIns="91425" anchor="b" anchorCtr="0"/>
          <a:lstStyle>
            <a:lvl1pPr marL="0" marR="0" lvl="0" indent="0" algn="l" rtl="0">
              <a:spcBef>
                <a:spcPts val="0"/>
              </a:spcBef>
              <a:spcAft>
                <a:spcPts val="0"/>
              </a:spcAft>
              <a:buNone/>
              <a:defRPr sz="1400" b="0" i="0" u="none" strike="noStrike" cap="none">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spcBef>
                <a:spcPts val="0"/>
              </a:spcBef>
              <a:buNone/>
              <a:defRPr sz="1800" b="0" i="0" u="none" strike="noStrike" cap="none">
                <a:solidFill>
                  <a:schemeClr val="lt1"/>
                </a:solidFill>
                <a:latin typeface="Tahoma"/>
                <a:ea typeface="Tahoma"/>
                <a:cs typeface="Tahoma"/>
                <a:sym typeface="Tahoma"/>
              </a:defRPr>
            </a:lvl6pPr>
            <a:lvl7pPr marL="2743200" marR="0" lvl="6" indent="0" algn="l" rtl="0">
              <a:spcBef>
                <a:spcPts val="0"/>
              </a:spcBef>
              <a:buNone/>
              <a:defRPr sz="1800" b="0" i="0" u="none" strike="noStrike" cap="none">
                <a:solidFill>
                  <a:schemeClr val="lt1"/>
                </a:solidFill>
                <a:latin typeface="Tahoma"/>
                <a:ea typeface="Tahoma"/>
                <a:cs typeface="Tahoma"/>
                <a:sym typeface="Tahoma"/>
              </a:defRPr>
            </a:lvl7pPr>
            <a:lvl8pPr marL="3200400" marR="0" lvl="7" indent="0" algn="l" rtl="0">
              <a:spcBef>
                <a:spcPts val="0"/>
              </a:spcBef>
              <a:buNone/>
              <a:defRPr sz="1800" b="0" i="0" u="none" strike="noStrike" cap="none">
                <a:solidFill>
                  <a:schemeClr val="lt1"/>
                </a:solidFill>
                <a:latin typeface="Tahoma"/>
                <a:ea typeface="Tahoma"/>
                <a:cs typeface="Tahoma"/>
                <a:sym typeface="Tahoma"/>
              </a:defRPr>
            </a:lvl8pPr>
            <a:lvl9pPr marL="3657600" marR="0" lvl="8" indent="0" algn="l" rtl="0">
              <a:spcBef>
                <a:spcPts val="0"/>
              </a:spcBef>
              <a:buNone/>
              <a:defRPr sz="1800" b="0" i="0" u="none" strike="noStrike" cap="none">
                <a:solidFill>
                  <a:schemeClr val="lt1"/>
                </a:solidFill>
                <a:latin typeface="Tahoma"/>
                <a:ea typeface="Tahoma"/>
                <a:cs typeface="Tahoma"/>
                <a:sym typeface="Tahoma"/>
              </a:defRPr>
            </a:lvl9pPr>
          </a:lstStyle>
          <a:p>
            <a:endParaRPr/>
          </a:p>
        </p:txBody>
      </p:sp>
      <p:sp>
        <p:nvSpPr>
          <p:cNvPr id="36" name="Shape 36"/>
          <p:cNvSpPr txBox="1">
            <a:spLocks noGrp="1"/>
          </p:cNvSpPr>
          <p:nvPr>
            <p:ph type="ftr" idx="11"/>
          </p:nvPr>
        </p:nvSpPr>
        <p:spPr>
          <a:xfrm>
            <a:off x="3124200" y="6245225"/>
            <a:ext cx="2895600" cy="476249"/>
          </a:xfrm>
          <a:prstGeom prst="rect">
            <a:avLst/>
          </a:prstGeom>
          <a:noFill/>
          <a:ln>
            <a:noFill/>
          </a:ln>
        </p:spPr>
        <p:txBody>
          <a:bodyPr lIns="91425" tIns="91425" rIns="91425" bIns="91425" anchor="b" anchorCtr="0"/>
          <a:lstStyle>
            <a:lvl1pPr marL="0" marR="0" lvl="0" indent="0" algn="ctr" rtl="0">
              <a:spcBef>
                <a:spcPts val="0"/>
              </a:spcBef>
              <a:spcAft>
                <a:spcPts val="0"/>
              </a:spcAft>
              <a:buNone/>
              <a:defRPr sz="1400" b="0" i="0" u="none" strike="noStrike" cap="none">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spcBef>
                <a:spcPts val="0"/>
              </a:spcBef>
              <a:buNone/>
              <a:defRPr sz="1800" b="0" i="0" u="none" strike="noStrike" cap="none">
                <a:solidFill>
                  <a:schemeClr val="lt1"/>
                </a:solidFill>
                <a:latin typeface="Tahoma"/>
                <a:ea typeface="Tahoma"/>
                <a:cs typeface="Tahoma"/>
                <a:sym typeface="Tahoma"/>
              </a:defRPr>
            </a:lvl6pPr>
            <a:lvl7pPr marL="2743200" marR="0" lvl="6" indent="0" algn="l" rtl="0">
              <a:spcBef>
                <a:spcPts val="0"/>
              </a:spcBef>
              <a:buNone/>
              <a:defRPr sz="1800" b="0" i="0" u="none" strike="noStrike" cap="none">
                <a:solidFill>
                  <a:schemeClr val="lt1"/>
                </a:solidFill>
                <a:latin typeface="Tahoma"/>
                <a:ea typeface="Tahoma"/>
                <a:cs typeface="Tahoma"/>
                <a:sym typeface="Tahoma"/>
              </a:defRPr>
            </a:lvl7pPr>
            <a:lvl8pPr marL="3200400" marR="0" lvl="7" indent="0" algn="l" rtl="0">
              <a:spcBef>
                <a:spcPts val="0"/>
              </a:spcBef>
              <a:buNone/>
              <a:defRPr sz="1800" b="0" i="0" u="none" strike="noStrike" cap="none">
                <a:solidFill>
                  <a:schemeClr val="lt1"/>
                </a:solidFill>
                <a:latin typeface="Tahoma"/>
                <a:ea typeface="Tahoma"/>
                <a:cs typeface="Tahoma"/>
                <a:sym typeface="Tahoma"/>
              </a:defRPr>
            </a:lvl8pPr>
            <a:lvl9pPr marL="3657600" marR="0" lvl="8" indent="0" algn="l" rtl="0">
              <a:spcBef>
                <a:spcPts val="0"/>
              </a:spcBef>
              <a:buNone/>
              <a:defRPr sz="1800" b="0" i="0" u="none" strike="noStrike" cap="none">
                <a:solidFill>
                  <a:schemeClr val="lt1"/>
                </a:solidFill>
                <a:latin typeface="Tahoma"/>
                <a:ea typeface="Tahoma"/>
                <a:cs typeface="Tahoma"/>
                <a:sym typeface="Tahoma"/>
              </a:defRPr>
            </a:lvl9pPr>
          </a:lstStyle>
          <a:p>
            <a:endParaRPr/>
          </a:p>
        </p:txBody>
      </p:sp>
      <p:sp>
        <p:nvSpPr>
          <p:cNvPr id="37" name="Shape 37"/>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400" b="0" i="0" u="none" strike="noStrike" cap="none">
                <a:solidFill>
                  <a:schemeClr val="lt1"/>
                </a:solidFill>
                <a:latin typeface="Arial"/>
                <a:ea typeface="Arial"/>
                <a:cs typeface="Arial"/>
                <a:sym typeface="Arial"/>
              </a:rPr>
              <a:t>‹#›</a:t>
            </a:fld>
            <a:endParaRPr lang="en-US" sz="1400" b="0" i="0" u="none" strike="noStrike" cap="none">
              <a:solidFill>
                <a:schemeClr val="lt1"/>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38"/>
        <p:cNvGrpSpPr/>
        <p:nvPr/>
      </p:nvGrpSpPr>
      <p:grpSpPr>
        <a:xfrm>
          <a:off x="0" y="0"/>
          <a:ext cx="0" cy="0"/>
          <a:chOff x="0" y="0"/>
          <a:chExt cx="0" cy="0"/>
        </a:xfrm>
      </p:grpSpPr>
      <p:sp>
        <p:nvSpPr>
          <p:cNvPr id="39" name="Shape 39"/>
          <p:cNvSpPr txBox="1">
            <a:spLocks noGrp="1"/>
          </p:cNvSpPr>
          <p:nvPr>
            <p:ph type="dt" idx="10"/>
          </p:nvPr>
        </p:nvSpPr>
        <p:spPr>
          <a:xfrm>
            <a:off x="457200" y="6245225"/>
            <a:ext cx="2133599" cy="476249"/>
          </a:xfrm>
          <a:prstGeom prst="rect">
            <a:avLst/>
          </a:prstGeom>
          <a:noFill/>
          <a:ln>
            <a:noFill/>
          </a:ln>
        </p:spPr>
        <p:txBody>
          <a:bodyPr lIns="91425" tIns="91425" rIns="91425" bIns="91425" anchor="b" anchorCtr="0"/>
          <a:lstStyle>
            <a:lvl1pPr marL="0" marR="0" lvl="0" indent="0" algn="l" rtl="0">
              <a:spcBef>
                <a:spcPts val="0"/>
              </a:spcBef>
              <a:spcAft>
                <a:spcPts val="0"/>
              </a:spcAft>
              <a:buNone/>
              <a:defRPr sz="1400" b="0" i="0" u="none" strike="noStrike" cap="none">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spcBef>
                <a:spcPts val="0"/>
              </a:spcBef>
              <a:buNone/>
              <a:defRPr sz="1800" b="0" i="0" u="none" strike="noStrike" cap="none">
                <a:solidFill>
                  <a:schemeClr val="lt1"/>
                </a:solidFill>
                <a:latin typeface="Tahoma"/>
                <a:ea typeface="Tahoma"/>
                <a:cs typeface="Tahoma"/>
                <a:sym typeface="Tahoma"/>
              </a:defRPr>
            </a:lvl6pPr>
            <a:lvl7pPr marL="2743200" marR="0" lvl="6" indent="0" algn="l" rtl="0">
              <a:spcBef>
                <a:spcPts val="0"/>
              </a:spcBef>
              <a:buNone/>
              <a:defRPr sz="1800" b="0" i="0" u="none" strike="noStrike" cap="none">
                <a:solidFill>
                  <a:schemeClr val="lt1"/>
                </a:solidFill>
                <a:latin typeface="Tahoma"/>
                <a:ea typeface="Tahoma"/>
                <a:cs typeface="Tahoma"/>
                <a:sym typeface="Tahoma"/>
              </a:defRPr>
            </a:lvl7pPr>
            <a:lvl8pPr marL="3200400" marR="0" lvl="7" indent="0" algn="l" rtl="0">
              <a:spcBef>
                <a:spcPts val="0"/>
              </a:spcBef>
              <a:buNone/>
              <a:defRPr sz="1800" b="0" i="0" u="none" strike="noStrike" cap="none">
                <a:solidFill>
                  <a:schemeClr val="lt1"/>
                </a:solidFill>
                <a:latin typeface="Tahoma"/>
                <a:ea typeface="Tahoma"/>
                <a:cs typeface="Tahoma"/>
                <a:sym typeface="Tahoma"/>
              </a:defRPr>
            </a:lvl8pPr>
            <a:lvl9pPr marL="3657600" marR="0" lvl="8" indent="0" algn="l" rtl="0">
              <a:spcBef>
                <a:spcPts val="0"/>
              </a:spcBef>
              <a:buNone/>
              <a:defRPr sz="1800" b="0" i="0" u="none" strike="noStrike" cap="none">
                <a:solidFill>
                  <a:schemeClr val="lt1"/>
                </a:solidFill>
                <a:latin typeface="Tahoma"/>
                <a:ea typeface="Tahoma"/>
                <a:cs typeface="Tahoma"/>
                <a:sym typeface="Tahoma"/>
              </a:defRPr>
            </a:lvl9pPr>
          </a:lstStyle>
          <a:p>
            <a:endParaRPr/>
          </a:p>
        </p:txBody>
      </p:sp>
      <p:sp>
        <p:nvSpPr>
          <p:cNvPr id="40" name="Shape 40"/>
          <p:cNvSpPr txBox="1">
            <a:spLocks noGrp="1"/>
          </p:cNvSpPr>
          <p:nvPr>
            <p:ph type="ftr" idx="11"/>
          </p:nvPr>
        </p:nvSpPr>
        <p:spPr>
          <a:xfrm>
            <a:off x="3124200" y="6245225"/>
            <a:ext cx="2895600" cy="476249"/>
          </a:xfrm>
          <a:prstGeom prst="rect">
            <a:avLst/>
          </a:prstGeom>
          <a:noFill/>
          <a:ln>
            <a:noFill/>
          </a:ln>
        </p:spPr>
        <p:txBody>
          <a:bodyPr lIns="91425" tIns="91425" rIns="91425" bIns="91425" anchor="b" anchorCtr="0"/>
          <a:lstStyle>
            <a:lvl1pPr marL="0" marR="0" lvl="0" indent="0" algn="ctr" rtl="0">
              <a:spcBef>
                <a:spcPts val="0"/>
              </a:spcBef>
              <a:spcAft>
                <a:spcPts val="0"/>
              </a:spcAft>
              <a:buNone/>
              <a:defRPr sz="1400" b="0" i="0" u="none" strike="noStrike" cap="none">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spcBef>
                <a:spcPts val="0"/>
              </a:spcBef>
              <a:buNone/>
              <a:defRPr sz="1800" b="0" i="0" u="none" strike="noStrike" cap="none">
                <a:solidFill>
                  <a:schemeClr val="lt1"/>
                </a:solidFill>
                <a:latin typeface="Tahoma"/>
                <a:ea typeface="Tahoma"/>
                <a:cs typeface="Tahoma"/>
                <a:sym typeface="Tahoma"/>
              </a:defRPr>
            </a:lvl6pPr>
            <a:lvl7pPr marL="2743200" marR="0" lvl="6" indent="0" algn="l" rtl="0">
              <a:spcBef>
                <a:spcPts val="0"/>
              </a:spcBef>
              <a:buNone/>
              <a:defRPr sz="1800" b="0" i="0" u="none" strike="noStrike" cap="none">
                <a:solidFill>
                  <a:schemeClr val="lt1"/>
                </a:solidFill>
                <a:latin typeface="Tahoma"/>
                <a:ea typeface="Tahoma"/>
                <a:cs typeface="Tahoma"/>
                <a:sym typeface="Tahoma"/>
              </a:defRPr>
            </a:lvl7pPr>
            <a:lvl8pPr marL="3200400" marR="0" lvl="7" indent="0" algn="l" rtl="0">
              <a:spcBef>
                <a:spcPts val="0"/>
              </a:spcBef>
              <a:buNone/>
              <a:defRPr sz="1800" b="0" i="0" u="none" strike="noStrike" cap="none">
                <a:solidFill>
                  <a:schemeClr val="lt1"/>
                </a:solidFill>
                <a:latin typeface="Tahoma"/>
                <a:ea typeface="Tahoma"/>
                <a:cs typeface="Tahoma"/>
                <a:sym typeface="Tahoma"/>
              </a:defRPr>
            </a:lvl8pPr>
            <a:lvl9pPr marL="3657600" marR="0" lvl="8" indent="0" algn="l" rtl="0">
              <a:spcBef>
                <a:spcPts val="0"/>
              </a:spcBef>
              <a:buNone/>
              <a:defRPr sz="1800" b="0" i="0" u="none" strike="noStrike" cap="none">
                <a:solidFill>
                  <a:schemeClr val="lt1"/>
                </a:solidFill>
                <a:latin typeface="Tahoma"/>
                <a:ea typeface="Tahoma"/>
                <a:cs typeface="Tahoma"/>
                <a:sym typeface="Tahoma"/>
              </a:defRPr>
            </a:lvl9pPr>
          </a:lstStyle>
          <a:p>
            <a:endParaRPr/>
          </a:p>
        </p:txBody>
      </p:sp>
      <p:sp>
        <p:nvSpPr>
          <p:cNvPr id="41" name="Shape 41"/>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400" b="0" i="0" u="none" strike="noStrike" cap="none">
                <a:solidFill>
                  <a:schemeClr val="lt1"/>
                </a:solidFill>
                <a:latin typeface="Arial"/>
                <a:ea typeface="Arial"/>
                <a:cs typeface="Arial"/>
                <a:sym typeface="Arial"/>
              </a:rPr>
              <a:t>‹#›</a:t>
            </a:fld>
            <a:endParaRPr lang="en-US" sz="1400" b="0" i="0" u="none" strike="noStrike" cap="none">
              <a:solidFill>
                <a:schemeClr val="lt1"/>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OverTx">
  <p:cSld name="Title and 2 Content over Text">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457200" y="381000"/>
            <a:ext cx="8229600" cy="1371599"/>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lt2"/>
                </a:solidFill>
                <a:latin typeface="Tahoma"/>
                <a:ea typeface="Tahoma"/>
                <a:cs typeface="Tahoma"/>
                <a:sym typeface="Tahoma"/>
              </a:defRPr>
            </a:lvl1pPr>
            <a:lvl2pPr marL="0" marR="0" lvl="1" indent="0" algn="ctr"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ctr"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ctr"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ctr"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ctr"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ctr"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ctr"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ctr"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44" name="Shape 44"/>
          <p:cNvSpPr txBox="1">
            <a:spLocks noGrp="1"/>
          </p:cNvSpPr>
          <p:nvPr>
            <p:ph type="body" idx="1"/>
          </p:nvPr>
        </p:nvSpPr>
        <p:spPr>
          <a:xfrm>
            <a:off x="457200" y="1981200"/>
            <a:ext cx="4038599" cy="1981199"/>
          </a:xfrm>
          <a:prstGeom prst="rect">
            <a:avLst/>
          </a:prstGeom>
          <a:noFill/>
          <a:ln>
            <a:noFill/>
          </a:ln>
        </p:spPr>
        <p:txBody>
          <a:bodyPr lIns="91425" tIns="91425" rIns="91425" bIns="91425" anchor="t" anchorCtr="0"/>
          <a:lstStyle>
            <a:lvl1pPr marL="342900" marR="0" lvl="0" indent="-210820" algn="l" rtl="0">
              <a:spcBef>
                <a:spcPts val="640"/>
              </a:spcBef>
              <a:spcAft>
                <a:spcPts val="0"/>
              </a:spcAft>
              <a:buClr>
                <a:schemeClr val="hlink"/>
              </a:buClr>
              <a:buSzPct val="64999"/>
              <a:buFont typeface="Noto Sans Symbols"/>
              <a:buChar char="■"/>
              <a:defRPr sz="3200" b="0" i="0" u="none" strike="noStrike" cap="none">
                <a:solidFill>
                  <a:schemeClr val="lt1"/>
                </a:solidFill>
                <a:latin typeface="Tahoma"/>
                <a:ea typeface="Tahoma"/>
                <a:cs typeface="Tahoma"/>
                <a:sym typeface="Tahoma"/>
              </a:defRPr>
            </a:lvl1pPr>
            <a:lvl2pPr marL="742950" marR="0" lvl="1" indent="-170180" algn="l" rtl="0">
              <a:spcBef>
                <a:spcPts val="560"/>
              </a:spcBef>
              <a:spcAft>
                <a:spcPts val="0"/>
              </a:spcAft>
              <a:buClr>
                <a:schemeClr val="folHlink"/>
              </a:buClr>
              <a:buSzPct val="65000"/>
              <a:buFont typeface="Noto Sans Symbols"/>
              <a:buChar char="■"/>
              <a:defRPr sz="2800" b="0" i="0" u="none" strike="noStrike" cap="none">
                <a:solidFill>
                  <a:schemeClr val="lt1"/>
                </a:solidFill>
                <a:latin typeface="Tahoma"/>
                <a:ea typeface="Tahoma"/>
                <a:cs typeface="Tahoma"/>
                <a:sym typeface="Tahoma"/>
              </a:defRPr>
            </a:lvl2pPr>
            <a:lvl3pPr marL="1143000" marR="0" lvl="2" indent="-129539" algn="l" rtl="0">
              <a:spcBef>
                <a:spcPts val="480"/>
              </a:spcBef>
              <a:spcAft>
                <a:spcPts val="0"/>
              </a:spcAft>
              <a:buClr>
                <a:schemeClr val="hlink"/>
              </a:buClr>
              <a:buSzPct val="65000"/>
              <a:buFont typeface="Noto Sans Symbols"/>
              <a:buChar char="■"/>
              <a:defRPr sz="2400" b="0" i="0" u="none" strike="noStrike" cap="none">
                <a:solidFill>
                  <a:schemeClr val="lt1"/>
                </a:solidFill>
                <a:latin typeface="Tahoma"/>
                <a:ea typeface="Tahoma"/>
                <a:cs typeface="Tahoma"/>
                <a:sym typeface="Tahoma"/>
              </a:defRPr>
            </a:lvl3pPr>
            <a:lvl4pPr marL="1600200" marR="0" lvl="3" indent="-146050" algn="l" rtl="0">
              <a:spcBef>
                <a:spcPts val="400"/>
              </a:spcBef>
              <a:spcAft>
                <a:spcPts val="0"/>
              </a:spcAft>
              <a:buClr>
                <a:schemeClr val="folHlink"/>
              </a:buClr>
              <a:buSzPct val="64999"/>
              <a:buFont typeface="Noto Sans Symbols"/>
              <a:buChar char="■"/>
              <a:defRPr sz="2000" b="0" i="0" u="none" strike="noStrike" cap="none">
                <a:solidFill>
                  <a:schemeClr val="lt1"/>
                </a:solidFill>
                <a:latin typeface="Tahoma"/>
                <a:ea typeface="Tahoma"/>
                <a:cs typeface="Tahoma"/>
                <a:sym typeface="Tahoma"/>
              </a:defRPr>
            </a:lvl4pPr>
            <a:lvl5pPr marL="2057400" marR="0" lvl="4"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5pPr>
            <a:lvl6pPr marL="2514600" marR="0" lvl="5"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6pPr>
            <a:lvl7pPr marL="2971800" marR="0" lvl="6"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7pPr>
            <a:lvl8pPr marL="3429000" marR="0" lvl="7"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8pPr>
            <a:lvl9pPr marL="3886200" marR="0" lvl="8"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45" name="Shape 45"/>
          <p:cNvSpPr txBox="1">
            <a:spLocks noGrp="1"/>
          </p:cNvSpPr>
          <p:nvPr>
            <p:ph type="body" idx="2"/>
          </p:nvPr>
        </p:nvSpPr>
        <p:spPr>
          <a:xfrm>
            <a:off x="4648200" y="1981200"/>
            <a:ext cx="4038599" cy="1981199"/>
          </a:xfrm>
          <a:prstGeom prst="rect">
            <a:avLst/>
          </a:prstGeom>
          <a:noFill/>
          <a:ln>
            <a:noFill/>
          </a:ln>
        </p:spPr>
        <p:txBody>
          <a:bodyPr lIns="91425" tIns="91425" rIns="91425" bIns="91425" anchor="t" anchorCtr="0"/>
          <a:lstStyle>
            <a:lvl1pPr marL="342900" marR="0" lvl="0" indent="-210820" algn="l" rtl="0">
              <a:spcBef>
                <a:spcPts val="640"/>
              </a:spcBef>
              <a:spcAft>
                <a:spcPts val="0"/>
              </a:spcAft>
              <a:buClr>
                <a:schemeClr val="hlink"/>
              </a:buClr>
              <a:buSzPct val="64999"/>
              <a:buFont typeface="Noto Sans Symbols"/>
              <a:buChar char="■"/>
              <a:defRPr sz="3200" b="0" i="0" u="none" strike="noStrike" cap="none">
                <a:solidFill>
                  <a:schemeClr val="lt1"/>
                </a:solidFill>
                <a:latin typeface="Tahoma"/>
                <a:ea typeface="Tahoma"/>
                <a:cs typeface="Tahoma"/>
                <a:sym typeface="Tahoma"/>
              </a:defRPr>
            </a:lvl1pPr>
            <a:lvl2pPr marL="742950" marR="0" lvl="1" indent="-170180" algn="l" rtl="0">
              <a:spcBef>
                <a:spcPts val="560"/>
              </a:spcBef>
              <a:spcAft>
                <a:spcPts val="0"/>
              </a:spcAft>
              <a:buClr>
                <a:schemeClr val="folHlink"/>
              </a:buClr>
              <a:buSzPct val="65000"/>
              <a:buFont typeface="Noto Sans Symbols"/>
              <a:buChar char="■"/>
              <a:defRPr sz="2800" b="0" i="0" u="none" strike="noStrike" cap="none">
                <a:solidFill>
                  <a:schemeClr val="lt1"/>
                </a:solidFill>
                <a:latin typeface="Tahoma"/>
                <a:ea typeface="Tahoma"/>
                <a:cs typeface="Tahoma"/>
                <a:sym typeface="Tahoma"/>
              </a:defRPr>
            </a:lvl2pPr>
            <a:lvl3pPr marL="1143000" marR="0" lvl="2" indent="-129539" algn="l" rtl="0">
              <a:spcBef>
                <a:spcPts val="480"/>
              </a:spcBef>
              <a:spcAft>
                <a:spcPts val="0"/>
              </a:spcAft>
              <a:buClr>
                <a:schemeClr val="hlink"/>
              </a:buClr>
              <a:buSzPct val="65000"/>
              <a:buFont typeface="Noto Sans Symbols"/>
              <a:buChar char="■"/>
              <a:defRPr sz="2400" b="0" i="0" u="none" strike="noStrike" cap="none">
                <a:solidFill>
                  <a:schemeClr val="lt1"/>
                </a:solidFill>
                <a:latin typeface="Tahoma"/>
                <a:ea typeface="Tahoma"/>
                <a:cs typeface="Tahoma"/>
                <a:sym typeface="Tahoma"/>
              </a:defRPr>
            </a:lvl3pPr>
            <a:lvl4pPr marL="1600200" marR="0" lvl="3" indent="-146050" algn="l" rtl="0">
              <a:spcBef>
                <a:spcPts val="400"/>
              </a:spcBef>
              <a:spcAft>
                <a:spcPts val="0"/>
              </a:spcAft>
              <a:buClr>
                <a:schemeClr val="folHlink"/>
              </a:buClr>
              <a:buSzPct val="64999"/>
              <a:buFont typeface="Noto Sans Symbols"/>
              <a:buChar char="■"/>
              <a:defRPr sz="2000" b="0" i="0" u="none" strike="noStrike" cap="none">
                <a:solidFill>
                  <a:schemeClr val="lt1"/>
                </a:solidFill>
                <a:latin typeface="Tahoma"/>
                <a:ea typeface="Tahoma"/>
                <a:cs typeface="Tahoma"/>
                <a:sym typeface="Tahoma"/>
              </a:defRPr>
            </a:lvl4pPr>
            <a:lvl5pPr marL="2057400" marR="0" lvl="4"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5pPr>
            <a:lvl6pPr marL="2514600" marR="0" lvl="5"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6pPr>
            <a:lvl7pPr marL="2971800" marR="0" lvl="6"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7pPr>
            <a:lvl8pPr marL="3429000" marR="0" lvl="7"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8pPr>
            <a:lvl9pPr marL="3886200" marR="0" lvl="8"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46" name="Shape 46"/>
          <p:cNvSpPr txBox="1">
            <a:spLocks noGrp="1"/>
          </p:cNvSpPr>
          <p:nvPr>
            <p:ph type="body" idx="3"/>
          </p:nvPr>
        </p:nvSpPr>
        <p:spPr>
          <a:xfrm>
            <a:off x="457200" y="4114800"/>
            <a:ext cx="8229600" cy="1981199"/>
          </a:xfrm>
          <a:prstGeom prst="rect">
            <a:avLst/>
          </a:prstGeom>
          <a:noFill/>
          <a:ln>
            <a:noFill/>
          </a:ln>
        </p:spPr>
        <p:txBody>
          <a:bodyPr lIns="91425" tIns="91425" rIns="91425" bIns="91425" anchor="t" anchorCtr="0"/>
          <a:lstStyle>
            <a:lvl1pPr marL="342900" marR="0" lvl="0" indent="-210820" algn="l" rtl="0">
              <a:spcBef>
                <a:spcPts val="640"/>
              </a:spcBef>
              <a:spcAft>
                <a:spcPts val="0"/>
              </a:spcAft>
              <a:buClr>
                <a:schemeClr val="hlink"/>
              </a:buClr>
              <a:buSzPct val="64999"/>
              <a:buFont typeface="Noto Sans Symbols"/>
              <a:buChar char="■"/>
              <a:defRPr sz="3200" b="0" i="0" u="none" strike="noStrike" cap="none">
                <a:solidFill>
                  <a:schemeClr val="lt1"/>
                </a:solidFill>
                <a:latin typeface="Tahoma"/>
                <a:ea typeface="Tahoma"/>
                <a:cs typeface="Tahoma"/>
                <a:sym typeface="Tahoma"/>
              </a:defRPr>
            </a:lvl1pPr>
            <a:lvl2pPr marL="742950" marR="0" lvl="1" indent="-170180" algn="l" rtl="0">
              <a:spcBef>
                <a:spcPts val="560"/>
              </a:spcBef>
              <a:spcAft>
                <a:spcPts val="0"/>
              </a:spcAft>
              <a:buClr>
                <a:schemeClr val="folHlink"/>
              </a:buClr>
              <a:buSzPct val="65000"/>
              <a:buFont typeface="Noto Sans Symbols"/>
              <a:buChar char="■"/>
              <a:defRPr sz="2800" b="0" i="0" u="none" strike="noStrike" cap="none">
                <a:solidFill>
                  <a:schemeClr val="lt1"/>
                </a:solidFill>
                <a:latin typeface="Tahoma"/>
                <a:ea typeface="Tahoma"/>
                <a:cs typeface="Tahoma"/>
                <a:sym typeface="Tahoma"/>
              </a:defRPr>
            </a:lvl2pPr>
            <a:lvl3pPr marL="1143000" marR="0" lvl="2" indent="-129539" algn="l" rtl="0">
              <a:spcBef>
                <a:spcPts val="480"/>
              </a:spcBef>
              <a:spcAft>
                <a:spcPts val="0"/>
              </a:spcAft>
              <a:buClr>
                <a:schemeClr val="hlink"/>
              </a:buClr>
              <a:buSzPct val="65000"/>
              <a:buFont typeface="Noto Sans Symbols"/>
              <a:buChar char="■"/>
              <a:defRPr sz="2400" b="0" i="0" u="none" strike="noStrike" cap="none">
                <a:solidFill>
                  <a:schemeClr val="lt1"/>
                </a:solidFill>
                <a:latin typeface="Tahoma"/>
                <a:ea typeface="Tahoma"/>
                <a:cs typeface="Tahoma"/>
                <a:sym typeface="Tahoma"/>
              </a:defRPr>
            </a:lvl3pPr>
            <a:lvl4pPr marL="1600200" marR="0" lvl="3" indent="-146050" algn="l" rtl="0">
              <a:spcBef>
                <a:spcPts val="400"/>
              </a:spcBef>
              <a:spcAft>
                <a:spcPts val="0"/>
              </a:spcAft>
              <a:buClr>
                <a:schemeClr val="folHlink"/>
              </a:buClr>
              <a:buSzPct val="64999"/>
              <a:buFont typeface="Noto Sans Symbols"/>
              <a:buChar char="■"/>
              <a:defRPr sz="2000" b="0" i="0" u="none" strike="noStrike" cap="none">
                <a:solidFill>
                  <a:schemeClr val="lt1"/>
                </a:solidFill>
                <a:latin typeface="Tahoma"/>
                <a:ea typeface="Tahoma"/>
                <a:cs typeface="Tahoma"/>
                <a:sym typeface="Tahoma"/>
              </a:defRPr>
            </a:lvl4pPr>
            <a:lvl5pPr marL="2057400" marR="0" lvl="4"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5pPr>
            <a:lvl6pPr marL="2514600" marR="0" lvl="5"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6pPr>
            <a:lvl7pPr marL="2971800" marR="0" lvl="6"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7pPr>
            <a:lvl8pPr marL="3429000" marR="0" lvl="7"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8pPr>
            <a:lvl9pPr marL="3886200" marR="0" lvl="8"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47" name="Shape 47"/>
          <p:cNvSpPr txBox="1">
            <a:spLocks noGrp="1"/>
          </p:cNvSpPr>
          <p:nvPr>
            <p:ph type="dt" idx="10"/>
          </p:nvPr>
        </p:nvSpPr>
        <p:spPr>
          <a:xfrm>
            <a:off x="457200" y="6245225"/>
            <a:ext cx="2133599" cy="476249"/>
          </a:xfrm>
          <a:prstGeom prst="rect">
            <a:avLst/>
          </a:prstGeom>
          <a:noFill/>
          <a:ln>
            <a:noFill/>
          </a:ln>
        </p:spPr>
        <p:txBody>
          <a:bodyPr lIns="91425" tIns="91425" rIns="91425" bIns="91425" anchor="b" anchorCtr="0"/>
          <a:lstStyle>
            <a:lvl1pPr marL="0" marR="0" lvl="0" indent="0" algn="l" rtl="0">
              <a:spcBef>
                <a:spcPts val="0"/>
              </a:spcBef>
              <a:spcAft>
                <a:spcPts val="0"/>
              </a:spcAft>
              <a:buNone/>
              <a:defRPr sz="1400">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spcBef>
                <a:spcPts val="0"/>
              </a:spcBef>
              <a:buNone/>
              <a:defRPr sz="1800" b="0" i="0" u="none" strike="noStrike" cap="none">
                <a:solidFill>
                  <a:schemeClr val="lt1"/>
                </a:solidFill>
                <a:latin typeface="Tahoma"/>
                <a:ea typeface="Tahoma"/>
                <a:cs typeface="Tahoma"/>
                <a:sym typeface="Tahoma"/>
              </a:defRPr>
            </a:lvl6pPr>
            <a:lvl7pPr marL="2743200" marR="0" lvl="6" indent="0" algn="l" rtl="0">
              <a:spcBef>
                <a:spcPts val="0"/>
              </a:spcBef>
              <a:buNone/>
              <a:defRPr sz="1800" b="0" i="0" u="none" strike="noStrike" cap="none">
                <a:solidFill>
                  <a:schemeClr val="lt1"/>
                </a:solidFill>
                <a:latin typeface="Tahoma"/>
                <a:ea typeface="Tahoma"/>
                <a:cs typeface="Tahoma"/>
                <a:sym typeface="Tahoma"/>
              </a:defRPr>
            </a:lvl7pPr>
            <a:lvl8pPr marL="3200400" marR="0" lvl="7" indent="0" algn="l" rtl="0">
              <a:spcBef>
                <a:spcPts val="0"/>
              </a:spcBef>
              <a:buNone/>
              <a:defRPr sz="1800" b="0" i="0" u="none" strike="noStrike" cap="none">
                <a:solidFill>
                  <a:schemeClr val="lt1"/>
                </a:solidFill>
                <a:latin typeface="Tahoma"/>
                <a:ea typeface="Tahoma"/>
                <a:cs typeface="Tahoma"/>
                <a:sym typeface="Tahoma"/>
              </a:defRPr>
            </a:lvl8pPr>
            <a:lvl9pPr marL="3657600" marR="0" lvl="8" indent="0" algn="l" rtl="0">
              <a:spcBef>
                <a:spcPts val="0"/>
              </a:spcBef>
              <a:buNone/>
              <a:defRPr sz="1800" b="0" i="0" u="none" strike="noStrike" cap="none">
                <a:solidFill>
                  <a:schemeClr val="lt1"/>
                </a:solidFill>
                <a:latin typeface="Tahoma"/>
                <a:ea typeface="Tahoma"/>
                <a:cs typeface="Tahoma"/>
                <a:sym typeface="Tahoma"/>
              </a:defRPr>
            </a:lvl9pPr>
          </a:lstStyle>
          <a:p>
            <a:endParaRPr/>
          </a:p>
        </p:txBody>
      </p:sp>
      <p:sp>
        <p:nvSpPr>
          <p:cNvPr id="48" name="Shape 48"/>
          <p:cNvSpPr txBox="1">
            <a:spLocks noGrp="1"/>
          </p:cNvSpPr>
          <p:nvPr>
            <p:ph type="ftr" idx="11"/>
          </p:nvPr>
        </p:nvSpPr>
        <p:spPr>
          <a:xfrm>
            <a:off x="3124200" y="6245225"/>
            <a:ext cx="2895600" cy="476249"/>
          </a:xfrm>
          <a:prstGeom prst="rect">
            <a:avLst/>
          </a:prstGeom>
          <a:noFill/>
          <a:ln>
            <a:noFill/>
          </a:ln>
        </p:spPr>
        <p:txBody>
          <a:bodyPr lIns="91425" tIns="91425" rIns="91425" bIns="91425" anchor="b" anchorCtr="0"/>
          <a:lstStyle>
            <a:lvl1pPr marL="0" marR="0" lvl="0" indent="0" algn="ctr" rtl="0">
              <a:spcBef>
                <a:spcPts val="0"/>
              </a:spcBef>
              <a:spcAft>
                <a:spcPts val="0"/>
              </a:spcAft>
              <a:buNone/>
              <a:defRPr sz="1400">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spcBef>
                <a:spcPts val="0"/>
              </a:spcBef>
              <a:buNone/>
              <a:defRPr sz="1800" b="0" i="0" u="none" strike="noStrike" cap="none">
                <a:solidFill>
                  <a:schemeClr val="lt1"/>
                </a:solidFill>
                <a:latin typeface="Tahoma"/>
                <a:ea typeface="Tahoma"/>
                <a:cs typeface="Tahoma"/>
                <a:sym typeface="Tahoma"/>
              </a:defRPr>
            </a:lvl6pPr>
            <a:lvl7pPr marL="2743200" marR="0" lvl="6" indent="0" algn="l" rtl="0">
              <a:spcBef>
                <a:spcPts val="0"/>
              </a:spcBef>
              <a:buNone/>
              <a:defRPr sz="1800" b="0" i="0" u="none" strike="noStrike" cap="none">
                <a:solidFill>
                  <a:schemeClr val="lt1"/>
                </a:solidFill>
                <a:latin typeface="Tahoma"/>
                <a:ea typeface="Tahoma"/>
                <a:cs typeface="Tahoma"/>
                <a:sym typeface="Tahoma"/>
              </a:defRPr>
            </a:lvl7pPr>
            <a:lvl8pPr marL="3200400" marR="0" lvl="7" indent="0" algn="l" rtl="0">
              <a:spcBef>
                <a:spcPts val="0"/>
              </a:spcBef>
              <a:buNone/>
              <a:defRPr sz="1800" b="0" i="0" u="none" strike="noStrike" cap="none">
                <a:solidFill>
                  <a:schemeClr val="lt1"/>
                </a:solidFill>
                <a:latin typeface="Tahoma"/>
                <a:ea typeface="Tahoma"/>
                <a:cs typeface="Tahoma"/>
                <a:sym typeface="Tahoma"/>
              </a:defRPr>
            </a:lvl8pPr>
            <a:lvl9pPr marL="3657600" marR="0" lvl="8" indent="0" algn="l" rtl="0">
              <a:spcBef>
                <a:spcPts val="0"/>
              </a:spcBef>
              <a:buNone/>
              <a:defRPr sz="1800" b="0" i="0" u="none" strike="noStrike" cap="none">
                <a:solidFill>
                  <a:schemeClr val="lt1"/>
                </a:solidFill>
                <a:latin typeface="Tahoma"/>
                <a:ea typeface="Tahoma"/>
                <a:cs typeface="Tahoma"/>
                <a:sym typeface="Tahoma"/>
              </a:defRPr>
            </a:lvl9pPr>
          </a:lstStyle>
          <a:p>
            <a:endParaRPr/>
          </a:p>
        </p:txBody>
      </p:sp>
      <p:sp>
        <p:nvSpPr>
          <p:cNvPr id="49" name="Shape 49"/>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400">
                <a:solidFill>
                  <a:schemeClr val="lt1"/>
                </a:solidFill>
                <a:latin typeface="Arial"/>
                <a:ea typeface="Arial"/>
                <a:cs typeface="Arial"/>
                <a:sym typeface="Arial"/>
              </a:rPr>
              <a:t>‹#›</a:t>
            </a:fld>
            <a:endParaRPr lang="en-US" sz="1400">
              <a:solidFill>
                <a:schemeClr val="lt1"/>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Shape 50"/>
        <p:cNvGrpSpPr/>
        <p:nvPr/>
      </p:nvGrpSpPr>
      <p:grpSpPr>
        <a:xfrm>
          <a:off x="0" y="0"/>
          <a:ext cx="0" cy="0"/>
          <a:chOff x="0" y="0"/>
          <a:chExt cx="0" cy="0"/>
        </a:xfrm>
      </p:grpSpPr>
      <p:sp>
        <p:nvSpPr>
          <p:cNvPr id="51" name="Shape 51"/>
          <p:cNvSpPr txBox="1">
            <a:spLocks noGrp="1"/>
          </p:cNvSpPr>
          <p:nvPr>
            <p:ph type="title"/>
          </p:nvPr>
        </p:nvSpPr>
        <p:spPr>
          <a:xfrm>
            <a:off x="457200" y="381000"/>
            <a:ext cx="8229600" cy="1371599"/>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lt2"/>
                </a:solidFill>
                <a:latin typeface="Tahoma"/>
                <a:ea typeface="Tahoma"/>
                <a:cs typeface="Tahoma"/>
                <a:sym typeface="Tahoma"/>
              </a:defRPr>
            </a:lvl1pPr>
            <a:lvl2pPr marL="0" marR="0" lvl="1" indent="0" algn="ctr"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ctr"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ctr"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ctr"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ctr"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ctr"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ctr"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ctr"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52" name="Shape 52"/>
          <p:cNvSpPr txBox="1">
            <a:spLocks noGrp="1"/>
          </p:cNvSpPr>
          <p:nvPr>
            <p:ph type="dt" idx="10"/>
          </p:nvPr>
        </p:nvSpPr>
        <p:spPr>
          <a:xfrm>
            <a:off x="457200" y="6245225"/>
            <a:ext cx="2133599" cy="476249"/>
          </a:xfrm>
          <a:prstGeom prst="rect">
            <a:avLst/>
          </a:prstGeom>
          <a:noFill/>
          <a:ln>
            <a:noFill/>
          </a:ln>
        </p:spPr>
        <p:txBody>
          <a:bodyPr lIns="91425" tIns="91425" rIns="91425" bIns="91425" anchor="b" anchorCtr="0"/>
          <a:lstStyle>
            <a:lvl1pPr marL="0" marR="0" lvl="0" indent="0" algn="l" rtl="0">
              <a:spcBef>
                <a:spcPts val="0"/>
              </a:spcBef>
              <a:spcAft>
                <a:spcPts val="0"/>
              </a:spcAft>
              <a:buNone/>
              <a:defRPr sz="1400">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spcBef>
                <a:spcPts val="0"/>
              </a:spcBef>
              <a:buNone/>
              <a:defRPr sz="1800" b="0" i="0" u="none" strike="noStrike" cap="none">
                <a:solidFill>
                  <a:schemeClr val="lt1"/>
                </a:solidFill>
                <a:latin typeface="Tahoma"/>
                <a:ea typeface="Tahoma"/>
                <a:cs typeface="Tahoma"/>
                <a:sym typeface="Tahoma"/>
              </a:defRPr>
            </a:lvl6pPr>
            <a:lvl7pPr marL="2743200" marR="0" lvl="6" indent="0" algn="l" rtl="0">
              <a:spcBef>
                <a:spcPts val="0"/>
              </a:spcBef>
              <a:buNone/>
              <a:defRPr sz="1800" b="0" i="0" u="none" strike="noStrike" cap="none">
                <a:solidFill>
                  <a:schemeClr val="lt1"/>
                </a:solidFill>
                <a:latin typeface="Tahoma"/>
                <a:ea typeface="Tahoma"/>
                <a:cs typeface="Tahoma"/>
                <a:sym typeface="Tahoma"/>
              </a:defRPr>
            </a:lvl7pPr>
            <a:lvl8pPr marL="3200400" marR="0" lvl="7" indent="0" algn="l" rtl="0">
              <a:spcBef>
                <a:spcPts val="0"/>
              </a:spcBef>
              <a:buNone/>
              <a:defRPr sz="1800" b="0" i="0" u="none" strike="noStrike" cap="none">
                <a:solidFill>
                  <a:schemeClr val="lt1"/>
                </a:solidFill>
                <a:latin typeface="Tahoma"/>
                <a:ea typeface="Tahoma"/>
                <a:cs typeface="Tahoma"/>
                <a:sym typeface="Tahoma"/>
              </a:defRPr>
            </a:lvl8pPr>
            <a:lvl9pPr marL="3657600" marR="0" lvl="8" indent="0" algn="l" rtl="0">
              <a:spcBef>
                <a:spcPts val="0"/>
              </a:spcBef>
              <a:buNone/>
              <a:defRPr sz="1800" b="0" i="0" u="none" strike="noStrike" cap="none">
                <a:solidFill>
                  <a:schemeClr val="lt1"/>
                </a:solidFill>
                <a:latin typeface="Tahoma"/>
                <a:ea typeface="Tahoma"/>
                <a:cs typeface="Tahoma"/>
                <a:sym typeface="Tahoma"/>
              </a:defRPr>
            </a:lvl9pPr>
          </a:lstStyle>
          <a:p>
            <a:endParaRPr/>
          </a:p>
        </p:txBody>
      </p:sp>
      <p:sp>
        <p:nvSpPr>
          <p:cNvPr id="53" name="Shape 53"/>
          <p:cNvSpPr txBox="1">
            <a:spLocks noGrp="1"/>
          </p:cNvSpPr>
          <p:nvPr>
            <p:ph type="ftr" idx="11"/>
          </p:nvPr>
        </p:nvSpPr>
        <p:spPr>
          <a:xfrm>
            <a:off x="3124200" y="6245225"/>
            <a:ext cx="2895600" cy="476249"/>
          </a:xfrm>
          <a:prstGeom prst="rect">
            <a:avLst/>
          </a:prstGeom>
          <a:noFill/>
          <a:ln>
            <a:noFill/>
          </a:ln>
        </p:spPr>
        <p:txBody>
          <a:bodyPr lIns="91425" tIns="91425" rIns="91425" bIns="91425" anchor="b" anchorCtr="0"/>
          <a:lstStyle>
            <a:lvl1pPr marL="0" marR="0" lvl="0" indent="0" algn="ctr" rtl="0">
              <a:spcBef>
                <a:spcPts val="0"/>
              </a:spcBef>
              <a:spcAft>
                <a:spcPts val="0"/>
              </a:spcAft>
              <a:buNone/>
              <a:defRPr sz="1400">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spcBef>
                <a:spcPts val="0"/>
              </a:spcBef>
              <a:buNone/>
              <a:defRPr sz="1800" b="0" i="0" u="none" strike="noStrike" cap="none">
                <a:solidFill>
                  <a:schemeClr val="lt1"/>
                </a:solidFill>
                <a:latin typeface="Tahoma"/>
                <a:ea typeface="Tahoma"/>
                <a:cs typeface="Tahoma"/>
                <a:sym typeface="Tahoma"/>
              </a:defRPr>
            </a:lvl6pPr>
            <a:lvl7pPr marL="2743200" marR="0" lvl="6" indent="0" algn="l" rtl="0">
              <a:spcBef>
                <a:spcPts val="0"/>
              </a:spcBef>
              <a:buNone/>
              <a:defRPr sz="1800" b="0" i="0" u="none" strike="noStrike" cap="none">
                <a:solidFill>
                  <a:schemeClr val="lt1"/>
                </a:solidFill>
                <a:latin typeface="Tahoma"/>
                <a:ea typeface="Tahoma"/>
                <a:cs typeface="Tahoma"/>
                <a:sym typeface="Tahoma"/>
              </a:defRPr>
            </a:lvl7pPr>
            <a:lvl8pPr marL="3200400" marR="0" lvl="7" indent="0" algn="l" rtl="0">
              <a:spcBef>
                <a:spcPts val="0"/>
              </a:spcBef>
              <a:buNone/>
              <a:defRPr sz="1800" b="0" i="0" u="none" strike="noStrike" cap="none">
                <a:solidFill>
                  <a:schemeClr val="lt1"/>
                </a:solidFill>
                <a:latin typeface="Tahoma"/>
                <a:ea typeface="Tahoma"/>
                <a:cs typeface="Tahoma"/>
                <a:sym typeface="Tahoma"/>
              </a:defRPr>
            </a:lvl8pPr>
            <a:lvl9pPr marL="3657600" marR="0" lvl="8" indent="0" algn="l" rtl="0">
              <a:spcBef>
                <a:spcPts val="0"/>
              </a:spcBef>
              <a:buNone/>
              <a:defRPr sz="1800" b="0" i="0" u="none" strike="noStrike" cap="none">
                <a:solidFill>
                  <a:schemeClr val="lt1"/>
                </a:solidFill>
                <a:latin typeface="Tahoma"/>
                <a:ea typeface="Tahoma"/>
                <a:cs typeface="Tahoma"/>
                <a:sym typeface="Tahoma"/>
              </a:defRPr>
            </a:lvl9pPr>
          </a:lstStyle>
          <a:p>
            <a:endParaRPr/>
          </a:p>
        </p:txBody>
      </p:sp>
      <p:sp>
        <p:nvSpPr>
          <p:cNvPr id="54" name="Shape 54"/>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400">
                <a:solidFill>
                  <a:schemeClr val="lt1"/>
                </a:solidFill>
                <a:latin typeface="Arial"/>
                <a:ea typeface="Arial"/>
                <a:cs typeface="Arial"/>
                <a:sym typeface="Arial"/>
              </a:rPr>
              <a:t>‹#›</a:t>
            </a:fld>
            <a:endParaRPr lang="en-US" sz="1400">
              <a:solidFill>
                <a:schemeClr val="lt1"/>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55"/>
        <p:cNvGrpSpPr/>
        <p:nvPr/>
      </p:nvGrpSpPr>
      <p:grpSpPr>
        <a:xfrm>
          <a:off x="0" y="0"/>
          <a:ext cx="0" cy="0"/>
          <a:chOff x="0" y="0"/>
          <a:chExt cx="0" cy="0"/>
        </a:xfrm>
      </p:grpSpPr>
      <p:sp>
        <p:nvSpPr>
          <p:cNvPr id="56" name="Shape 56"/>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marL="0" marR="0" lvl="0" indent="0" algn="l" rtl="0">
              <a:spcBef>
                <a:spcPts val="0"/>
              </a:spcBef>
              <a:spcAft>
                <a:spcPts val="0"/>
              </a:spcAft>
              <a:buNone/>
              <a:defRPr sz="4000" b="1" i="0" u="none" strike="noStrike" cap="none">
                <a:solidFill>
                  <a:schemeClr val="lt2"/>
                </a:solidFill>
                <a:latin typeface="Tahoma"/>
                <a:ea typeface="Tahoma"/>
                <a:cs typeface="Tahoma"/>
                <a:sym typeface="Tahoma"/>
              </a:defRPr>
            </a:lvl1pPr>
            <a:lvl2pPr marL="0" marR="0" lvl="1" indent="0" algn="ctr"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ctr"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ctr"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ctr"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ctr"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ctr"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ctr"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ctr"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57" name="Shape 57"/>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marR="0" lvl="0" indent="0" algn="l" rtl="0">
              <a:spcBef>
                <a:spcPts val="400"/>
              </a:spcBef>
              <a:spcAft>
                <a:spcPts val="0"/>
              </a:spcAft>
              <a:buClr>
                <a:schemeClr val="hlink"/>
              </a:buClr>
              <a:buFont typeface="Noto Sans Symbols"/>
              <a:buNone/>
              <a:defRPr sz="2000" b="0" i="0" u="none" strike="noStrike" cap="none">
                <a:solidFill>
                  <a:schemeClr val="lt1"/>
                </a:solidFill>
                <a:latin typeface="Tahoma"/>
                <a:ea typeface="Tahoma"/>
                <a:cs typeface="Tahoma"/>
                <a:sym typeface="Tahoma"/>
              </a:defRPr>
            </a:lvl1pPr>
            <a:lvl2pPr marL="457200" marR="0" lvl="1" indent="0" algn="l" rtl="0">
              <a:spcBef>
                <a:spcPts val="360"/>
              </a:spcBef>
              <a:spcAft>
                <a:spcPts val="0"/>
              </a:spcAft>
              <a:buClr>
                <a:schemeClr val="folHlink"/>
              </a:buClr>
              <a:buFont typeface="Noto Sans Symbols"/>
              <a:buNone/>
              <a:defRPr sz="1800" b="0" i="0" u="none" strike="noStrike" cap="none">
                <a:solidFill>
                  <a:schemeClr val="lt1"/>
                </a:solidFill>
                <a:latin typeface="Tahoma"/>
                <a:ea typeface="Tahoma"/>
                <a:cs typeface="Tahoma"/>
                <a:sym typeface="Tahoma"/>
              </a:defRPr>
            </a:lvl2pPr>
            <a:lvl3pPr marL="914400" marR="0" lvl="2" indent="0" algn="l" rtl="0">
              <a:spcBef>
                <a:spcPts val="320"/>
              </a:spcBef>
              <a:spcAft>
                <a:spcPts val="0"/>
              </a:spcAft>
              <a:buClr>
                <a:schemeClr val="hlink"/>
              </a:buClr>
              <a:buFont typeface="Noto Sans Symbols"/>
              <a:buNone/>
              <a:defRPr sz="1600" b="0" i="0" u="none" strike="noStrike" cap="none">
                <a:solidFill>
                  <a:schemeClr val="lt1"/>
                </a:solidFill>
                <a:latin typeface="Tahoma"/>
                <a:ea typeface="Tahoma"/>
                <a:cs typeface="Tahoma"/>
                <a:sym typeface="Tahoma"/>
              </a:defRPr>
            </a:lvl3pPr>
            <a:lvl4pPr marL="1371600" marR="0" lvl="3" indent="0" algn="l" rtl="0">
              <a:spcBef>
                <a:spcPts val="280"/>
              </a:spcBef>
              <a:spcAft>
                <a:spcPts val="0"/>
              </a:spcAft>
              <a:buClr>
                <a:schemeClr val="folHlink"/>
              </a:buClr>
              <a:buFont typeface="Noto Sans Symbols"/>
              <a:buNone/>
              <a:defRPr sz="1400" b="0" i="0" u="none" strike="noStrike" cap="none">
                <a:solidFill>
                  <a:schemeClr val="lt1"/>
                </a:solidFill>
                <a:latin typeface="Tahoma"/>
                <a:ea typeface="Tahoma"/>
                <a:cs typeface="Tahoma"/>
                <a:sym typeface="Tahoma"/>
              </a:defRPr>
            </a:lvl4pPr>
            <a:lvl5pPr marL="1828800" marR="0" lvl="4" indent="0" algn="l" rtl="0">
              <a:spcBef>
                <a:spcPts val="280"/>
              </a:spcBef>
              <a:spcAft>
                <a:spcPts val="0"/>
              </a:spcAft>
              <a:buClr>
                <a:schemeClr val="hlink"/>
              </a:buClr>
              <a:buFont typeface="Noto Sans Symbols"/>
              <a:buNone/>
              <a:defRPr sz="1400" b="0" i="0" u="none" strike="noStrike" cap="none">
                <a:solidFill>
                  <a:schemeClr val="lt1"/>
                </a:solidFill>
                <a:latin typeface="Tahoma"/>
                <a:ea typeface="Tahoma"/>
                <a:cs typeface="Tahoma"/>
                <a:sym typeface="Tahoma"/>
              </a:defRPr>
            </a:lvl5pPr>
            <a:lvl6pPr marL="2286000" marR="0" lvl="5" indent="0" algn="l" rtl="0">
              <a:spcBef>
                <a:spcPts val="280"/>
              </a:spcBef>
              <a:spcAft>
                <a:spcPts val="0"/>
              </a:spcAft>
              <a:buClr>
                <a:schemeClr val="hlink"/>
              </a:buClr>
              <a:buFont typeface="Noto Sans Symbols"/>
              <a:buNone/>
              <a:defRPr sz="1400" b="0" i="0" u="none" strike="noStrike" cap="none">
                <a:solidFill>
                  <a:schemeClr val="lt1"/>
                </a:solidFill>
                <a:latin typeface="Tahoma"/>
                <a:ea typeface="Tahoma"/>
                <a:cs typeface="Tahoma"/>
                <a:sym typeface="Tahoma"/>
              </a:defRPr>
            </a:lvl6pPr>
            <a:lvl7pPr marL="2743200" marR="0" lvl="6" indent="0" algn="l" rtl="0">
              <a:spcBef>
                <a:spcPts val="280"/>
              </a:spcBef>
              <a:spcAft>
                <a:spcPts val="0"/>
              </a:spcAft>
              <a:buClr>
                <a:schemeClr val="hlink"/>
              </a:buClr>
              <a:buFont typeface="Noto Sans Symbols"/>
              <a:buNone/>
              <a:defRPr sz="1400" b="0" i="0" u="none" strike="noStrike" cap="none">
                <a:solidFill>
                  <a:schemeClr val="lt1"/>
                </a:solidFill>
                <a:latin typeface="Tahoma"/>
                <a:ea typeface="Tahoma"/>
                <a:cs typeface="Tahoma"/>
                <a:sym typeface="Tahoma"/>
              </a:defRPr>
            </a:lvl7pPr>
            <a:lvl8pPr marL="3200400" marR="0" lvl="7" indent="0" algn="l" rtl="0">
              <a:spcBef>
                <a:spcPts val="280"/>
              </a:spcBef>
              <a:spcAft>
                <a:spcPts val="0"/>
              </a:spcAft>
              <a:buClr>
                <a:schemeClr val="hlink"/>
              </a:buClr>
              <a:buFont typeface="Noto Sans Symbols"/>
              <a:buNone/>
              <a:defRPr sz="1400" b="0" i="0" u="none" strike="noStrike" cap="none">
                <a:solidFill>
                  <a:schemeClr val="lt1"/>
                </a:solidFill>
                <a:latin typeface="Tahoma"/>
                <a:ea typeface="Tahoma"/>
                <a:cs typeface="Tahoma"/>
                <a:sym typeface="Tahoma"/>
              </a:defRPr>
            </a:lvl8pPr>
            <a:lvl9pPr marL="3657600" marR="0" lvl="8" indent="0" algn="l" rtl="0">
              <a:spcBef>
                <a:spcPts val="280"/>
              </a:spcBef>
              <a:spcAft>
                <a:spcPts val="0"/>
              </a:spcAft>
              <a:buClr>
                <a:schemeClr val="hlink"/>
              </a:buClr>
              <a:buFont typeface="Noto Sans Symbols"/>
              <a:buNone/>
              <a:defRPr sz="1400" b="0" i="0" u="none" strike="noStrike" cap="none">
                <a:solidFill>
                  <a:schemeClr val="lt1"/>
                </a:solidFill>
                <a:latin typeface="Tahoma"/>
                <a:ea typeface="Tahoma"/>
                <a:cs typeface="Tahoma"/>
                <a:sym typeface="Tahoma"/>
              </a:defRPr>
            </a:lvl9pPr>
          </a:lstStyle>
          <a:p>
            <a:endParaRPr/>
          </a:p>
        </p:txBody>
      </p:sp>
      <p:sp>
        <p:nvSpPr>
          <p:cNvPr id="58" name="Shape 58"/>
          <p:cNvSpPr txBox="1">
            <a:spLocks noGrp="1"/>
          </p:cNvSpPr>
          <p:nvPr>
            <p:ph type="dt" idx="10"/>
          </p:nvPr>
        </p:nvSpPr>
        <p:spPr>
          <a:xfrm>
            <a:off x="457200" y="6245225"/>
            <a:ext cx="2133599" cy="476249"/>
          </a:xfrm>
          <a:prstGeom prst="rect">
            <a:avLst/>
          </a:prstGeom>
          <a:noFill/>
          <a:ln>
            <a:noFill/>
          </a:ln>
        </p:spPr>
        <p:txBody>
          <a:bodyPr lIns="91425" tIns="91425" rIns="91425" bIns="91425" anchor="b" anchorCtr="0"/>
          <a:lstStyle>
            <a:lvl1pPr marL="0" marR="0" lvl="0" indent="0" algn="l" rtl="0">
              <a:spcBef>
                <a:spcPts val="0"/>
              </a:spcBef>
              <a:spcAft>
                <a:spcPts val="0"/>
              </a:spcAft>
              <a:buNone/>
              <a:defRPr sz="1400">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spcBef>
                <a:spcPts val="0"/>
              </a:spcBef>
              <a:buNone/>
              <a:defRPr sz="1800" b="0" i="0" u="none" strike="noStrike" cap="none">
                <a:solidFill>
                  <a:schemeClr val="lt1"/>
                </a:solidFill>
                <a:latin typeface="Tahoma"/>
                <a:ea typeface="Tahoma"/>
                <a:cs typeface="Tahoma"/>
                <a:sym typeface="Tahoma"/>
              </a:defRPr>
            </a:lvl6pPr>
            <a:lvl7pPr marL="2743200" marR="0" lvl="6" indent="0" algn="l" rtl="0">
              <a:spcBef>
                <a:spcPts val="0"/>
              </a:spcBef>
              <a:buNone/>
              <a:defRPr sz="1800" b="0" i="0" u="none" strike="noStrike" cap="none">
                <a:solidFill>
                  <a:schemeClr val="lt1"/>
                </a:solidFill>
                <a:latin typeface="Tahoma"/>
                <a:ea typeface="Tahoma"/>
                <a:cs typeface="Tahoma"/>
                <a:sym typeface="Tahoma"/>
              </a:defRPr>
            </a:lvl7pPr>
            <a:lvl8pPr marL="3200400" marR="0" lvl="7" indent="0" algn="l" rtl="0">
              <a:spcBef>
                <a:spcPts val="0"/>
              </a:spcBef>
              <a:buNone/>
              <a:defRPr sz="1800" b="0" i="0" u="none" strike="noStrike" cap="none">
                <a:solidFill>
                  <a:schemeClr val="lt1"/>
                </a:solidFill>
                <a:latin typeface="Tahoma"/>
                <a:ea typeface="Tahoma"/>
                <a:cs typeface="Tahoma"/>
                <a:sym typeface="Tahoma"/>
              </a:defRPr>
            </a:lvl8pPr>
            <a:lvl9pPr marL="3657600" marR="0" lvl="8" indent="0" algn="l" rtl="0">
              <a:spcBef>
                <a:spcPts val="0"/>
              </a:spcBef>
              <a:buNone/>
              <a:defRPr sz="1800" b="0" i="0" u="none" strike="noStrike" cap="none">
                <a:solidFill>
                  <a:schemeClr val="lt1"/>
                </a:solidFill>
                <a:latin typeface="Tahoma"/>
                <a:ea typeface="Tahoma"/>
                <a:cs typeface="Tahoma"/>
                <a:sym typeface="Tahoma"/>
              </a:defRPr>
            </a:lvl9pPr>
          </a:lstStyle>
          <a:p>
            <a:endParaRPr/>
          </a:p>
        </p:txBody>
      </p:sp>
      <p:sp>
        <p:nvSpPr>
          <p:cNvPr id="59" name="Shape 59"/>
          <p:cNvSpPr txBox="1">
            <a:spLocks noGrp="1"/>
          </p:cNvSpPr>
          <p:nvPr>
            <p:ph type="ftr" idx="11"/>
          </p:nvPr>
        </p:nvSpPr>
        <p:spPr>
          <a:xfrm>
            <a:off x="3124200" y="6245225"/>
            <a:ext cx="2895600" cy="476249"/>
          </a:xfrm>
          <a:prstGeom prst="rect">
            <a:avLst/>
          </a:prstGeom>
          <a:noFill/>
          <a:ln>
            <a:noFill/>
          </a:ln>
        </p:spPr>
        <p:txBody>
          <a:bodyPr lIns="91425" tIns="91425" rIns="91425" bIns="91425" anchor="b" anchorCtr="0"/>
          <a:lstStyle>
            <a:lvl1pPr marL="0" marR="0" lvl="0" indent="0" algn="ctr" rtl="0">
              <a:spcBef>
                <a:spcPts val="0"/>
              </a:spcBef>
              <a:spcAft>
                <a:spcPts val="0"/>
              </a:spcAft>
              <a:buNone/>
              <a:defRPr sz="1400">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spcBef>
                <a:spcPts val="0"/>
              </a:spcBef>
              <a:buNone/>
              <a:defRPr sz="1800" b="0" i="0" u="none" strike="noStrike" cap="none">
                <a:solidFill>
                  <a:schemeClr val="lt1"/>
                </a:solidFill>
                <a:latin typeface="Tahoma"/>
                <a:ea typeface="Tahoma"/>
                <a:cs typeface="Tahoma"/>
                <a:sym typeface="Tahoma"/>
              </a:defRPr>
            </a:lvl6pPr>
            <a:lvl7pPr marL="2743200" marR="0" lvl="6" indent="0" algn="l" rtl="0">
              <a:spcBef>
                <a:spcPts val="0"/>
              </a:spcBef>
              <a:buNone/>
              <a:defRPr sz="1800" b="0" i="0" u="none" strike="noStrike" cap="none">
                <a:solidFill>
                  <a:schemeClr val="lt1"/>
                </a:solidFill>
                <a:latin typeface="Tahoma"/>
                <a:ea typeface="Tahoma"/>
                <a:cs typeface="Tahoma"/>
                <a:sym typeface="Tahoma"/>
              </a:defRPr>
            </a:lvl7pPr>
            <a:lvl8pPr marL="3200400" marR="0" lvl="7" indent="0" algn="l" rtl="0">
              <a:spcBef>
                <a:spcPts val="0"/>
              </a:spcBef>
              <a:buNone/>
              <a:defRPr sz="1800" b="0" i="0" u="none" strike="noStrike" cap="none">
                <a:solidFill>
                  <a:schemeClr val="lt1"/>
                </a:solidFill>
                <a:latin typeface="Tahoma"/>
                <a:ea typeface="Tahoma"/>
                <a:cs typeface="Tahoma"/>
                <a:sym typeface="Tahoma"/>
              </a:defRPr>
            </a:lvl8pPr>
            <a:lvl9pPr marL="3657600" marR="0" lvl="8" indent="0" algn="l" rtl="0">
              <a:spcBef>
                <a:spcPts val="0"/>
              </a:spcBef>
              <a:buNone/>
              <a:defRPr sz="1800" b="0" i="0" u="none" strike="noStrike" cap="none">
                <a:solidFill>
                  <a:schemeClr val="lt1"/>
                </a:solidFill>
                <a:latin typeface="Tahoma"/>
                <a:ea typeface="Tahoma"/>
                <a:cs typeface="Tahoma"/>
                <a:sym typeface="Tahoma"/>
              </a:defRPr>
            </a:lvl9pPr>
          </a:lstStyle>
          <a:p>
            <a:endParaRPr/>
          </a:p>
        </p:txBody>
      </p:sp>
      <p:sp>
        <p:nvSpPr>
          <p:cNvPr id="60" name="Shape 60"/>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400">
                <a:solidFill>
                  <a:schemeClr val="lt1"/>
                </a:solidFill>
                <a:latin typeface="Arial"/>
                <a:ea typeface="Arial"/>
                <a:cs typeface="Arial"/>
                <a:sym typeface="Arial"/>
              </a:rPr>
              <a:t>‹#›</a:t>
            </a:fld>
            <a:endParaRPr lang="en-US" sz="1400">
              <a:solidFill>
                <a:schemeClr val="lt1"/>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lt2"/>
                </a:solidFill>
                <a:latin typeface="Tahoma"/>
                <a:ea typeface="Tahoma"/>
                <a:cs typeface="Tahoma"/>
                <a:sym typeface="Tahoma"/>
              </a:defRPr>
            </a:lvl1pPr>
            <a:lvl2pPr marL="0" marR="0" lvl="1" indent="0" algn="ctr"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ctr"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ctr"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ctr"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ctr"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ctr"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ctr"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ctr"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63" name="Shape 63"/>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marR="0" lvl="0" indent="0" algn="l" rtl="0">
              <a:spcBef>
                <a:spcPts val="480"/>
              </a:spcBef>
              <a:spcAft>
                <a:spcPts val="0"/>
              </a:spcAft>
              <a:buClr>
                <a:schemeClr val="hlink"/>
              </a:buClr>
              <a:buFont typeface="Noto Sans Symbols"/>
              <a:buNone/>
              <a:defRPr sz="2400" b="1" i="0" u="none" strike="noStrike" cap="none">
                <a:solidFill>
                  <a:schemeClr val="lt1"/>
                </a:solidFill>
                <a:latin typeface="Tahoma"/>
                <a:ea typeface="Tahoma"/>
                <a:cs typeface="Tahoma"/>
                <a:sym typeface="Tahoma"/>
              </a:defRPr>
            </a:lvl1pPr>
            <a:lvl2pPr marL="457200" marR="0" lvl="1" indent="0" algn="l" rtl="0">
              <a:spcBef>
                <a:spcPts val="400"/>
              </a:spcBef>
              <a:spcAft>
                <a:spcPts val="0"/>
              </a:spcAft>
              <a:buClr>
                <a:schemeClr val="folHlink"/>
              </a:buClr>
              <a:buFont typeface="Noto Sans Symbols"/>
              <a:buNone/>
              <a:defRPr sz="2000" b="1" i="0" u="none" strike="noStrike" cap="none">
                <a:solidFill>
                  <a:schemeClr val="lt1"/>
                </a:solidFill>
                <a:latin typeface="Tahoma"/>
                <a:ea typeface="Tahoma"/>
                <a:cs typeface="Tahoma"/>
                <a:sym typeface="Tahoma"/>
              </a:defRPr>
            </a:lvl2pPr>
            <a:lvl3pPr marL="914400" marR="0" lvl="2" indent="0" algn="l" rtl="0">
              <a:spcBef>
                <a:spcPts val="360"/>
              </a:spcBef>
              <a:spcAft>
                <a:spcPts val="0"/>
              </a:spcAft>
              <a:buClr>
                <a:schemeClr val="hlink"/>
              </a:buClr>
              <a:buFont typeface="Noto Sans Symbols"/>
              <a:buNone/>
              <a:defRPr sz="1800" b="1" i="0" u="none" strike="noStrike" cap="none">
                <a:solidFill>
                  <a:schemeClr val="lt1"/>
                </a:solidFill>
                <a:latin typeface="Tahoma"/>
                <a:ea typeface="Tahoma"/>
                <a:cs typeface="Tahoma"/>
                <a:sym typeface="Tahoma"/>
              </a:defRPr>
            </a:lvl3pPr>
            <a:lvl4pPr marL="1371600" marR="0" lvl="3" indent="0" algn="l" rtl="0">
              <a:spcBef>
                <a:spcPts val="320"/>
              </a:spcBef>
              <a:spcAft>
                <a:spcPts val="0"/>
              </a:spcAft>
              <a:buClr>
                <a:schemeClr val="folHlink"/>
              </a:buClr>
              <a:buFont typeface="Noto Sans Symbols"/>
              <a:buNone/>
              <a:defRPr sz="1600" b="1" i="0" u="none" strike="noStrike" cap="none">
                <a:solidFill>
                  <a:schemeClr val="lt1"/>
                </a:solidFill>
                <a:latin typeface="Tahoma"/>
                <a:ea typeface="Tahoma"/>
                <a:cs typeface="Tahoma"/>
                <a:sym typeface="Tahoma"/>
              </a:defRPr>
            </a:lvl4pPr>
            <a:lvl5pPr marL="1828800" marR="0" lvl="4" indent="0" algn="l" rtl="0">
              <a:spcBef>
                <a:spcPts val="320"/>
              </a:spcBef>
              <a:spcAft>
                <a:spcPts val="0"/>
              </a:spcAft>
              <a:buClr>
                <a:schemeClr val="hlink"/>
              </a:buClr>
              <a:buFont typeface="Noto Sans Symbols"/>
              <a:buNone/>
              <a:defRPr sz="1600" b="1" i="0" u="none" strike="noStrike" cap="none">
                <a:solidFill>
                  <a:schemeClr val="lt1"/>
                </a:solidFill>
                <a:latin typeface="Tahoma"/>
                <a:ea typeface="Tahoma"/>
                <a:cs typeface="Tahoma"/>
                <a:sym typeface="Tahoma"/>
              </a:defRPr>
            </a:lvl5pPr>
            <a:lvl6pPr marL="2286000" marR="0" lvl="5" indent="0" algn="l" rtl="0">
              <a:spcBef>
                <a:spcPts val="320"/>
              </a:spcBef>
              <a:spcAft>
                <a:spcPts val="0"/>
              </a:spcAft>
              <a:buClr>
                <a:schemeClr val="hlink"/>
              </a:buClr>
              <a:buFont typeface="Noto Sans Symbols"/>
              <a:buNone/>
              <a:defRPr sz="1600" b="1" i="0" u="none" strike="noStrike" cap="none">
                <a:solidFill>
                  <a:schemeClr val="lt1"/>
                </a:solidFill>
                <a:latin typeface="Tahoma"/>
                <a:ea typeface="Tahoma"/>
                <a:cs typeface="Tahoma"/>
                <a:sym typeface="Tahoma"/>
              </a:defRPr>
            </a:lvl6pPr>
            <a:lvl7pPr marL="2743200" marR="0" lvl="6" indent="0" algn="l" rtl="0">
              <a:spcBef>
                <a:spcPts val="320"/>
              </a:spcBef>
              <a:spcAft>
                <a:spcPts val="0"/>
              </a:spcAft>
              <a:buClr>
                <a:schemeClr val="hlink"/>
              </a:buClr>
              <a:buFont typeface="Noto Sans Symbols"/>
              <a:buNone/>
              <a:defRPr sz="1600" b="1" i="0" u="none" strike="noStrike" cap="none">
                <a:solidFill>
                  <a:schemeClr val="lt1"/>
                </a:solidFill>
                <a:latin typeface="Tahoma"/>
                <a:ea typeface="Tahoma"/>
                <a:cs typeface="Tahoma"/>
                <a:sym typeface="Tahoma"/>
              </a:defRPr>
            </a:lvl7pPr>
            <a:lvl8pPr marL="3200400" marR="0" lvl="7" indent="0" algn="l" rtl="0">
              <a:spcBef>
                <a:spcPts val="320"/>
              </a:spcBef>
              <a:spcAft>
                <a:spcPts val="0"/>
              </a:spcAft>
              <a:buClr>
                <a:schemeClr val="hlink"/>
              </a:buClr>
              <a:buFont typeface="Noto Sans Symbols"/>
              <a:buNone/>
              <a:defRPr sz="1600" b="1" i="0" u="none" strike="noStrike" cap="none">
                <a:solidFill>
                  <a:schemeClr val="lt1"/>
                </a:solidFill>
                <a:latin typeface="Tahoma"/>
                <a:ea typeface="Tahoma"/>
                <a:cs typeface="Tahoma"/>
                <a:sym typeface="Tahoma"/>
              </a:defRPr>
            </a:lvl8pPr>
            <a:lvl9pPr marL="3657600" marR="0" lvl="8" indent="0" algn="l" rtl="0">
              <a:spcBef>
                <a:spcPts val="320"/>
              </a:spcBef>
              <a:spcAft>
                <a:spcPts val="0"/>
              </a:spcAft>
              <a:buClr>
                <a:schemeClr val="hlink"/>
              </a:buClr>
              <a:buFont typeface="Noto Sans Symbols"/>
              <a:buNone/>
              <a:defRPr sz="1600" b="1" i="0" u="none" strike="noStrike" cap="none">
                <a:solidFill>
                  <a:schemeClr val="lt1"/>
                </a:solidFill>
                <a:latin typeface="Tahoma"/>
                <a:ea typeface="Tahoma"/>
                <a:cs typeface="Tahoma"/>
                <a:sym typeface="Tahoma"/>
              </a:defRPr>
            </a:lvl9pPr>
          </a:lstStyle>
          <a:p>
            <a:endParaRPr/>
          </a:p>
        </p:txBody>
      </p:sp>
      <p:sp>
        <p:nvSpPr>
          <p:cNvPr id="64" name="Shape 64"/>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marL="342900" marR="0" lvl="0" indent="-243840" algn="l" rtl="0">
              <a:spcBef>
                <a:spcPts val="480"/>
              </a:spcBef>
              <a:spcAft>
                <a:spcPts val="0"/>
              </a:spcAft>
              <a:buClr>
                <a:schemeClr val="hlink"/>
              </a:buClr>
              <a:buSzPct val="65000"/>
              <a:buFont typeface="Noto Sans Symbols"/>
              <a:buChar char="■"/>
              <a:defRPr sz="2400" b="0" i="0" u="none" strike="noStrike" cap="none">
                <a:solidFill>
                  <a:schemeClr val="lt1"/>
                </a:solidFill>
                <a:latin typeface="Tahoma"/>
                <a:ea typeface="Tahoma"/>
                <a:cs typeface="Tahoma"/>
                <a:sym typeface="Tahoma"/>
              </a:defRPr>
            </a:lvl1pPr>
            <a:lvl2pPr marL="742950" marR="0" lvl="1" indent="-203200" algn="l" rtl="0">
              <a:spcBef>
                <a:spcPts val="400"/>
              </a:spcBef>
              <a:spcAft>
                <a:spcPts val="0"/>
              </a:spcAft>
              <a:buClr>
                <a:schemeClr val="folHlink"/>
              </a:buClr>
              <a:buSzPct val="64999"/>
              <a:buFont typeface="Noto Sans Symbols"/>
              <a:buChar char="■"/>
              <a:defRPr sz="2000" b="0" i="0" u="none" strike="noStrike" cap="none">
                <a:solidFill>
                  <a:schemeClr val="lt1"/>
                </a:solidFill>
                <a:latin typeface="Tahoma"/>
                <a:ea typeface="Tahoma"/>
                <a:cs typeface="Tahoma"/>
                <a:sym typeface="Tahoma"/>
              </a:defRPr>
            </a:lvl2pPr>
            <a:lvl3pPr marL="1143000" marR="0" lvl="2" indent="-154305" algn="l" rtl="0">
              <a:spcBef>
                <a:spcPts val="360"/>
              </a:spcBef>
              <a:spcAft>
                <a:spcPts val="0"/>
              </a:spcAft>
              <a:buClr>
                <a:schemeClr val="hlink"/>
              </a:buClr>
              <a:buSzPct val="64999"/>
              <a:buFont typeface="Noto Sans Symbols"/>
              <a:buChar char="■"/>
              <a:defRPr sz="1800" b="0" i="0" u="none" strike="noStrike" cap="none">
                <a:solidFill>
                  <a:schemeClr val="lt1"/>
                </a:solidFill>
                <a:latin typeface="Tahoma"/>
                <a:ea typeface="Tahoma"/>
                <a:cs typeface="Tahoma"/>
                <a:sym typeface="Tahoma"/>
              </a:defRPr>
            </a:lvl3pPr>
            <a:lvl4pPr marL="1600200" marR="0" lvl="3" indent="-162560" algn="l" rtl="0">
              <a:spcBef>
                <a:spcPts val="320"/>
              </a:spcBef>
              <a:spcAft>
                <a:spcPts val="0"/>
              </a:spcAft>
              <a:buClr>
                <a:schemeClr val="folHlink"/>
              </a:buClr>
              <a:buSzPct val="64999"/>
              <a:buFont typeface="Noto Sans Symbols"/>
              <a:buChar char="■"/>
              <a:defRPr sz="1600" b="0" i="0" u="none" strike="noStrike" cap="none">
                <a:solidFill>
                  <a:schemeClr val="lt1"/>
                </a:solidFill>
                <a:latin typeface="Tahoma"/>
                <a:ea typeface="Tahoma"/>
                <a:cs typeface="Tahoma"/>
                <a:sym typeface="Tahoma"/>
              </a:defRPr>
            </a:lvl4pPr>
            <a:lvl5pPr marL="2057400" marR="0" lvl="4" indent="-162560" algn="l" rtl="0">
              <a:spcBef>
                <a:spcPts val="320"/>
              </a:spcBef>
              <a:spcAft>
                <a:spcPts val="0"/>
              </a:spcAft>
              <a:buClr>
                <a:schemeClr val="hlink"/>
              </a:buClr>
              <a:buSzPct val="64999"/>
              <a:buFont typeface="Noto Sans Symbols"/>
              <a:buChar char="■"/>
              <a:defRPr sz="1600" b="0" i="0" u="none" strike="noStrike" cap="none">
                <a:solidFill>
                  <a:schemeClr val="lt1"/>
                </a:solidFill>
                <a:latin typeface="Tahoma"/>
                <a:ea typeface="Tahoma"/>
                <a:cs typeface="Tahoma"/>
                <a:sym typeface="Tahoma"/>
              </a:defRPr>
            </a:lvl5pPr>
            <a:lvl6pPr marL="2514600" marR="0" lvl="5" indent="-162560" algn="l" rtl="0">
              <a:spcBef>
                <a:spcPts val="320"/>
              </a:spcBef>
              <a:spcAft>
                <a:spcPts val="0"/>
              </a:spcAft>
              <a:buClr>
                <a:schemeClr val="hlink"/>
              </a:buClr>
              <a:buSzPct val="64999"/>
              <a:buFont typeface="Noto Sans Symbols"/>
              <a:buChar char="■"/>
              <a:defRPr sz="1600" b="0" i="0" u="none" strike="noStrike" cap="none">
                <a:solidFill>
                  <a:schemeClr val="lt1"/>
                </a:solidFill>
                <a:latin typeface="Tahoma"/>
                <a:ea typeface="Tahoma"/>
                <a:cs typeface="Tahoma"/>
                <a:sym typeface="Tahoma"/>
              </a:defRPr>
            </a:lvl6pPr>
            <a:lvl7pPr marL="2971800" marR="0" lvl="6" indent="-162560" algn="l" rtl="0">
              <a:spcBef>
                <a:spcPts val="320"/>
              </a:spcBef>
              <a:spcAft>
                <a:spcPts val="0"/>
              </a:spcAft>
              <a:buClr>
                <a:schemeClr val="hlink"/>
              </a:buClr>
              <a:buSzPct val="64999"/>
              <a:buFont typeface="Noto Sans Symbols"/>
              <a:buChar char="■"/>
              <a:defRPr sz="1600" b="0" i="0" u="none" strike="noStrike" cap="none">
                <a:solidFill>
                  <a:schemeClr val="lt1"/>
                </a:solidFill>
                <a:latin typeface="Tahoma"/>
                <a:ea typeface="Tahoma"/>
                <a:cs typeface="Tahoma"/>
                <a:sym typeface="Tahoma"/>
              </a:defRPr>
            </a:lvl7pPr>
            <a:lvl8pPr marL="3429000" marR="0" lvl="7" indent="-162559" algn="l" rtl="0">
              <a:spcBef>
                <a:spcPts val="320"/>
              </a:spcBef>
              <a:spcAft>
                <a:spcPts val="0"/>
              </a:spcAft>
              <a:buClr>
                <a:schemeClr val="hlink"/>
              </a:buClr>
              <a:buSzPct val="64999"/>
              <a:buFont typeface="Noto Sans Symbols"/>
              <a:buChar char="■"/>
              <a:defRPr sz="1600" b="0" i="0" u="none" strike="noStrike" cap="none">
                <a:solidFill>
                  <a:schemeClr val="lt1"/>
                </a:solidFill>
                <a:latin typeface="Tahoma"/>
                <a:ea typeface="Tahoma"/>
                <a:cs typeface="Tahoma"/>
                <a:sym typeface="Tahoma"/>
              </a:defRPr>
            </a:lvl8pPr>
            <a:lvl9pPr marL="3886200" marR="0" lvl="8" indent="-162559" algn="l" rtl="0">
              <a:spcBef>
                <a:spcPts val="320"/>
              </a:spcBef>
              <a:spcAft>
                <a:spcPts val="0"/>
              </a:spcAft>
              <a:buClr>
                <a:schemeClr val="hlink"/>
              </a:buClr>
              <a:buSzPct val="64999"/>
              <a:buFont typeface="Noto Sans Symbols"/>
              <a:buChar char="■"/>
              <a:defRPr sz="1600" b="0" i="0" u="none" strike="noStrike" cap="none">
                <a:solidFill>
                  <a:schemeClr val="lt1"/>
                </a:solidFill>
                <a:latin typeface="Tahoma"/>
                <a:ea typeface="Tahoma"/>
                <a:cs typeface="Tahoma"/>
                <a:sym typeface="Tahoma"/>
              </a:defRPr>
            </a:lvl9pPr>
          </a:lstStyle>
          <a:p>
            <a:endParaRPr/>
          </a:p>
        </p:txBody>
      </p:sp>
      <p:sp>
        <p:nvSpPr>
          <p:cNvPr id="65" name="Shape 65"/>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marR="0" lvl="0" indent="0" algn="l" rtl="0">
              <a:spcBef>
                <a:spcPts val="480"/>
              </a:spcBef>
              <a:spcAft>
                <a:spcPts val="0"/>
              </a:spcAft>
              <a:buClr>
                <a:schemeClr val="hlink"/>
              </a:buClr>
              <a:buFont typeface="Noto Sans Symbols"/>
              <a:buNone/>
              <a:defRPr sz="2400" b="1" i="0" u="none" strike="noStrike" cap="none">
                <a:solidFill>
                  <a:schemeClr val="lt1"/>
                </a:solidFill>
                <a:latin typeface="Tahoma"/>
                <a:ea typeface="Tahoma"/>
                <a:cs typeface="Tahoma"/>
                <a:sym typeface="Tahoma"/>
              </a:defRPr>
            </a:lvl1pPr>
            <a:lvl2pPr marL="457200" marR="0" lvl="1" indent="0" algn="l" rtl="0">
              <a:spcBef>
                <a:spcPts val="400"/>
              </a:spcBef>
              <a:spcAft>
                <a:spcPts val="0"/>
              </a:spcAft>
              <a:buClr>
                <a:schemeClr val="folHlink"/>
              </a:buClr>
              <a:buFont typeface="Noto Sans Symbols"/>
              <a:buNone/>
              <a:defRPr sz="2000" b="1" i="0" u="none" strike="noStrike" cap="none">
                <a:solidFill>
                  <a:schemeClr val="lt1"/>
                </a:solidFill>
                <a:latin typeface="Tahoma"/>
                <a:ea typeface="Tahoma"/>
                <a:cs typeface="Tahoma"/>
                <a:sym typeface="Tahoma"/>
              </a:defRPr>
            </a:lvl2pPr>
            <a:lvl3pPr marL="914400" marR="0" lvl="2" indent="0" algn="l" rtl="0">
              <a:spcBef>
                <a:spcPts val="360"/>
              </a:spcBef>
              <a:spcAft>
                <a:spcPts val="0"/>
              </a:spcAft>
              <a:buClr>
                <a:schemeClr val="hlink"/>
              </a:buClr>
              <a:buFont typeface="Noto Sans Symbols"/>
              <a:buNone/>
              <a:defRPr sz="1800" b="1" i="0" u="none" strike="noStrike" cap="none">
                <a:solidFill>
                  <a:schemeClr val="lt1"/>
                </a:solidFill>
                <a:latin typeface="Tahoma"/>
                <a:ea typeface="Tahoma"/>
                <a:cs typeface="Tahoma"/>
                <a:sym typeface="Tahoma"/>
              </a:defRPr>
            </a:lvl3pPr>
            <a:lvl4pPr marL="1371600" marR="0" lvl="3" indent="0" algn="l" rtl="0">
              <a:spcBef>
                <a:spcPts val="320"/>
              </a:spcBef>
              <a:spcAft>
                <a:spcPts val="0"/>
              </a:spcAft>
              <a:buClr>
                <a:schemeClr val="folHlink"/>
              </a:buClr>
              <a:buFont typeface="Noto Sans Symbols"/>
              <a:buNone/>
              <a:defRPr sz="1600" b="1" i="0" u="none" strike="noStrike" cap="none">
                <a:solidFill>
                  <a:schemeClr val="lt1"/>
                </a:solidFill>
                <a:latin typeface="Tahoma"/>
                <a:ea typeface="Tahoma"/>
                <a:cs typeface="Tahoma"/>
                <a:sym typeface="Tahoma"/>
              </a:defRPr>
            </a:lvl4pPr>
            <a:lvl5pPr marL="1828800" marR="0" lvl="4" indent="0" algn="l" rtl="0">
              <a:spcBef>
                <a:spcPts val="320"/>
              </a:spcBef>
              <a:spcAft>
                <a:spcPts val="0"/>
              </a:spcAft>
              <a:buClr>
                <a:schemeClr val="hlink"/>
              </a:buClr>
              <a:buFont typeface="Noto Sans Symbols"/>
              <a:buNone/>
              <a:defRPr sz="1600" b="1" i="0" u="none" strike="noStrike" cap="none">
                <a:solidFill>
                  <a:schemeClr val="lt1"/>
                </a:solidFill>
                <a:latin typeface="Tahoma"/>
                <a:ea typeface="Tahoma"/>
                <a:cs typeface="Tahoma"/>
                <a:sym typeface="Tahoma"/>
              </a:defRPr>
            </a:lvl5pPr>
            <a:lvl6pPr marL="2286000" marR="0" lvl="5" indent="0" algn="l" rtl="0">
              <a:spcBef>
                <a:spcPts val="320"/>
              </a:spcBef>
              <a:spcAft>
                <a:spcPts val="0"/>
              </a:spcAft>
              <a:buClr>
                <a:schemeClr val="hlink"/>
              </a:buClr>
              <a:buFont typeface="Noto Sans Symbols"/>
              <a:buNone/>
              <a:defRPr sz="1600" b="1" i="0" u="none" strike="noStrike" cap="none">
                <a:solidFill>
                  <a:schemeClr val="lt1"/>
                </a:solidFill>
                <a:latin typeface="Tahoma"/>
                <a:ea typeface="Tahoma"/>
                <a:cs typeface="Tahoma"/>
                <a:sym typeface="Tahoma"/>
              </a:defRPr>
            </a:lvl6pPr>
            <a:lvl7pPr marL="2743200" marR="0" lvl="6" indent="0" algn="l" rtl="0">
              <a:spcBef>
                <a:spcPts val="320"/>
              </a:spcBef>
              <a:spcAft>
                <a:spcPts val="0"/>
              </a:spcAft>
              <a:buClr>
                <a:schemeClr val="hlink"/>
              </a:buClr>
              <a:buFont typeface="Noto Sans Symbols"/>
              <a:buNone/>
              <a:defRPr sz="1600" b="1" i="0" u="none" strike="noStrike" cap="none">
                <a:solidFill>
                  <a:schemeClr val="lt1"/>
                </a:solidFill>
                <a:latin typeface="Tahoma"/>
                <a:ea typeface="Tahoma"/>
                <a:cs typeface="Tahoma"/>
                <a:sym typeface="Tahoma"/>
              </a:defRPr>
            </a:lvl7pPr>
            <a:lvl8pPr marL="3200400" marR="0" lvl="7" indent="0" algn="l" rtl="0">
              <a:spcBef>
                <a:spcPts val="320"/>
              </a:spcBef>
              <a:spcAft>
                <a:spcPts val="0"/>
              </a:spcAft>
              <a:buClr>
                <a:schemeClr val="hlink"/>
              </a:buClr>
              <a:buFont typeface="Noto Sans Symbols"/>
              <a:buNone/>
              <a:defRPr sz="1600" b="1" i="0" u="none" strike="noStrike" cap="none">
                <a:solidFill>
                  <a:schemeClr val="lt1"/>
                </a:solidFill>
                <a:latin typeface="Tahoma"/>
                <a:ea typeface="Tahoma"/>
                <a:cs typeface="Tahoma"/>
                <a:sym typeface="Tahoma"/>
              </a:defRPr>
            </a:lvl8pPr>
            <a:lvl9pPr marL="3657600" marR="0" lvl="8" indent="0" algn="l" rtl="0">
              <a:spcBef>
                <a:spcPts val="320"/>
              </a:spcBef>
              <a:spcAft>
                <a:spcPts val="0"/>
              </a:spcAft>
              <a:buClr>
                <a:schemeClr val="hlink"/>
              </a:buClr>
              <a:buFont typeface="Noto Sans Symbols"/>
              <a:buNone/>
              <a:defRPr sz="1600" b="1" i="0" u="none" strike="noStrike" cap="none">
                <a:solidFill>
                  <a:schemeClr val="lt1"/>
                </a:solidFill>
                <a:latin typeface="Tahoma"/>
                <a:ea typeface="Tahoma"/>
                <a:cs typeface="Tahoma"/>
                <a:sym typeface="Tahoma"/>
              </a:defRPr>
            </a:lvl9pPr>
          </a:lstStyle>
          <a:p>
            <a:endParaRPr/>
          </a:p>
        </p:txBody>
      </p:sp>
      <p:sp>
        <p:nvSpPr>
          <p:cNvPr id="66" name="Shape 66"/>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marL="342900" marR="0" lvl="0" indent="-243840" algn="l" rtl="0">
              <a:spcBef>
                <a:spcPts val="480"/>
              </a:spcBef>
              <a:spcAft>
                <a:spcPts val="0"/>
              </a:spcAft>
              <a:buClr>
                <a:schemeClr val="hlink"/>
              </a:buClr>
              <a:buSzPct val="65000"/>
              <a:buFont typeface="Noto Sans Symbols"/>
              <a:buChar char="■"/>
              <a:defRPr sz="2400" b="0" i="0" u="none" strike="noStrike" cap="none">
                <a:solidFill>
                  <a:schemeClr val="lt1"/>
                </a:solidFill>
                <a:latin typeface="Tahoma"/>
                <a:ea typeface="Tahoma"/>
                <a:cs typeface="Tahoma"/>
                <a:sym typeface="Tahoma"/>
              </a:defRPr>
            </a:lvl1pPr>
            <a:lvl2pPr marL="742950" marR="0" lvl="1" indent="-203200" algn="l" rtl="0">
              <a:spcBef>
                <a:spcPts val="400"/>
              </a:spcBef>
              <a:spcAft>
                <a:spcPts val="0"/>
              </a:spcAft>
              <a:buClr>
                <a:schemeClr val="folHlink"/>
              </a:buClr>
              <a:buSzPct val="64999"/>
              <a:buFont typeface="Noto Sans Symbols"/>
              <a:buChar char="■"/>
              <a:defRPr sz="2000" b="0" i="0" u="none" strike="noStrike" cap="none">
                <a:solidFill>
                  <a:schemeClr val="lt1"/>
                </a:solidFill>
                <a:latin typeface="Tahoma"/>
                <a:ea typeface="Tahoma"/>
                <a:cs typeface="Tahoma"/>
                <a:sym typeface="Tahoma"/>
              </a:defRPr>
            </a:lvl2pPr>
            <a:lvl3pPr marL="1143000" marR="0" lvl="2" indent="-154305" algn="l" rtl="0">
              <a:spcBef>
                <a:spcPts val="360"/>
              </a:spcBef>
              <a:spcAft>
                <a:spcPts val="0"/>
              </a:spcAft>
              <a:buClr>
                <a:schemeClr val="hlink"/>
              </a:buClr>
              <a:buSzPct val="64999"/>
              <a:buFont typeface="Noto Sans Symbols"/>
              <a:buChar char="■"/>
              <a:defRPr sz="1800" b="0" i="0" u="none" strike="noStrike" cap="none">
                <a:solidFill>
                  <a:schemeClr val="lt1"/>
                </a:solidFill>
                <a:latin typeface="Tahoma"/>
                <a:ea typeface="Tahoma"/>
                <a:cs typeface="Tahoma"/>
                <a:sym typeface="Tahoma"/>
              </a:defRPr>
            </a:lvl3pPr>
            <a:lvl4pPr marL="1600200" marR="0" lvl="3" indent="-162560" algn="l" rtl="0">
              <a:spcBef>
                <a:spcPts val="320"/>
              </a:spcBef>
              <a:spcAft>
                <a:spcPts val="0"/>
              </a:spcAft>
              <a:buClr>
                <a:schemeClr val="folHlink"/>
              </a:buClr>
              <a:buSzPct val="64999"/>
              <a:buFont typeface="Noto Sans Symbols"/>
              <a:buChar char="■"/>
              <a:defRPr sz="1600" b="0" i="0" u="none" strike="noStrike" cap="none">
                <a:solidFill>
                  <a:schemeClr val="lt1"/>
                </a:solidFill>
                <a:latin typeface="Tahoma"/>
                <a:ea typeface="Tahoma"/>
                <a:cs typeface="Tahoma"/>
                <a:sym typeface="Tahoma"/>
              </a:defRPr>
            </a:lvl4pPr>
            <a:lvl5pPr marL="2057400" marR="0" lvl="4" indent="-162560" algn="l" rtl="0">
              <a:spcBef>
                <a:spcPts val="320"/>
              </a:spcBef>
              <a:spcAft>
                <a:spcPts val="0"/>
              </a:spcAft>
              <a:buClr>
                <a:schemeClr val="hlink"/>
              </a:buClr>
              <a:buSzPct val="64999"/>
              <a:buFont typeface="Noto Sans Symbols"/>
              <a:buChar char="■"/>
              <a:defRPr sz="1600" b="0" i="0" u="none" strike="noStrike" cap="none">
                <a:solidFill>
                  <a:schemeClr val="lt1"/>
                </a:solidFill>
                <a:latin typeface="Tahoma"/>
                <a:ea typeface="Tahoma"/>
                <a:cs typeface="Tahoma"/>
                <a:sym typeface="Tahoma"/>
              </a:defRPr>
            </a:lvl5pPr>
            <a:lvl6pPr marL="2514600" marR="0" lvl="5" indent="-162560" algn="l" rtl="0">
              <a:spcBef>
                <a:spcPts val="320"/>
              </a:spcBef>
              <a:spcAft>
                <a:spcPts val="0"/>
              </a:spcAft>
              <a:buClr>
                <a:schemeClr val="hlink"/>
              </a:buClr>
              <a:buSzPct val="64999"/>
              <a:buFont typeface="Noto Sans Symbols"/>
              <a:buChar char="■"/>
              <a:defRPr sz="1600" b="0" i="0" u="none" strike="noStrike" cap="none">
                <a:solidFill>
                  <a:schemeClr val="lt1"/>
                </a:solidFill>
                <a:latin typeface="Tahoma"/>
                <a:ea typeface="Tahoma"/>
                <a:cs typeface="Tahoma"/>
                <a:sym typeface="Tahoma"/>
              </a:defRPr>
            </a:lvl6pPr>
            <a:lvl7pPr marL="2971800" marR="0" lvl="6" indent="-162560" algn="l" rtl="0">
              <a:spcBef>
                <a:spcPts val="320"/>
              </a:spcBef>
              <a:spcAft>
                <a:spcPts val="0"/>
              </a:spcAft>
              <a:buClr>
                <a:schemeClr val="hlink"/>
              </a:buClr>
              <a:buSzPct val="64999"/>
              <a:buFont typeface="Noto Sans Symbols"/>
              <a:buChar char="■"/>
              <a:defRPr sz="1600" b="0" i="0" u="none" strike="noStrike" cap="none">
                <a:solidFill>
                  <a:schemeClr val="lt1"/>
                </a:solidFill>
                <a:latin typeface="Tahoma"/>
                <a:ea typeface="Tahoma"/>
                <a:cs typeface="Tahoma"/>
                <a:sym typeface="Tahoma"/>
              </a:defRPr>
            </a:lvl7pPr>
            <a:lvl8pPr marL="3429000" marR="0" lvl="7" indent="-162559" algn="l" rtl="0">
              <a:spcBef>
                <a:spcPts val="320"/>
              </a:spcBef>
              <a:spcAft>
                <a:spcPts val="0"/>
              </a:spcAft>
              <a:buClr>
                <a:schemeClr val="hlink"/>
              </a:buClr>
              <a:buSzPct val="64999"/>
              <a:buFont typeface="Noto Sans Symbols"/>
              <a:buChar char="■"/>
              <a:defRPr sz="1600" b="0" i="0" u="none" strike="noStrike" cap="none">
                <a:solidFill>
                  <a:schemeClr val="lt1"/>
                </a:solidFill>
                <a:latin typeface="Tahoma"/>
                <a:ea typeface="Tahoma"/>
                <a:cs typeface="Tahoma"/>
                <a:sym typeface="Tahoma"/>
              </a:defRPr>
            </a:lvl8pPr>
            <a:lvl9pPr marL="3886200" marR="0" lvl="8" indent="-162559" algn="l" rtl="0">
              <a:spcBef>
                <a:spcPts val="320"/>
              </a:spcBef>
              <a:spcAft>
                <a:spcPts val="0"/>
              </a:spcAft>
              <a:buClr>
                <a:schemeClr val="hlink"/>
              </a:buClr>
              <a:buSzPct val="64999"/>
              <a:buFont typeface="Noto Sans Symbols"/>
              <a:buChar char="■"/>
              <a:defRPr sz="1600" b="0" i="0" u="none" strike="noStrike" cap="none">
                <a:solidFill>
                  <a:schemeClr val="lt1"/>
                </a:solidFill>
                <a:latin typeface="Tahoma"/>
                <a:ea typeface="Tahoma"/>
                <a:cs typeface="Tahoma"/>
                <a:sym typeface="Tahoma"/>
              </a:defRPr>
            </a:lvl9pPr>
          </a:lstStyle>
          <a:p>
            <a:endParaRPr/>
          </a:p>
        </p:txBody>
      </p:sp>
      <p:sp>
        <p:nvSpPr>
          <p:cNvPr id="67" name="Shape 67"/>
          <p:cNvSpPr txBox="1">
            <a:spLocks noGrp="1"/>
          </p:cNvSpPr>
          <p:nvPr>
            <p:ph type="dt" idx="10"/>
          </p:nvPr>
        </p:nvSpPr>
        <p:spPr>
          <a:xfrm>
            <a:off x="457200" y="6245225"/>
            <a:ext cx="2133599" cy="476249"/>
          </a:xfrm>
          <a:prstGeom prst="rect">
            <a:avLst/>
          </a:prstGeom>
          <a:noFill/>
          <a:ln>
            <a:noFill/>
          </a:ln>
        </p:spPr>
        <p:txBody>
          <a:bodyPr lIns="91425" tIns="91425" rIns="91425" bIns="91425" anchor="b" anchorCtr="0"/>
          <a:lstStyle>
            <a:lvl1pPr marL="0" marR="0" lvl="0" indent="0" algn="l" rtl="0">
              <a:spcBef>
                <a:spcPts val="0"/>
              </a:spcBef>
              <a:spcAft>
                <a:spcPts val="0"/>
              </a:spcAft>
              <a:buNone/>
              <a:defRPr sz="1400">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spcBef>
                <a:spcPts val="0"/>
              </a:spcBef>
              <a:buNone/>
              <a:defRPr sz="1800" b="0" i="0" u="none" strike="noStrike" cap="none">
                <a:solidFill>
                  <a:schemeClr val="lt1"/>
                </a:solidFill>
                <a:latin typeface="Tahoma"/>
                <a:ea typeface="Tahoma"/>
                <a:cs typeface="Tahoma"/>
                <a:sym typeface="Tahoma"/>
              </a:defRPr>
            </a:lvl6pPr>
            <a:lvl7pPr marL="2743200" marR="0" lvl="6" indent="0" algn="l" rtl="0">
              <a:spcBef>
                <a:spcPts val="0"/>
              </a:spcBef>
              <a:buNone/>
              <a:defRPr sz="1800" b="0" i="0" u="none" strike="noStrike" cap="none">
                <a:solidFill>
                  <a:schemeClr val="lt1"/>
                </a:solidFill>
                <a:latin typeface="Tahoma"/>
                <a:ea typeface="Tahoma"/>
                <a:cs typeface="Tahoma"/>
                <a:sym typeface="Tahoma"/>
              </a:defRPr>
            </a:lvl7pPr>
            <a:lvl8pPr marL="3200400" marR="0" lvl="7" indent="0" algn="l" rtl="0">
              <a:spcBef>
                <a:spcPts val="0"/>
              </a:spcBef>
              <a:buNone/>
              <a:defRPr sz="1800" b="0" i="0" u="none" strike="noStrike" cap="none">
                <a:solidFill>
                  <a:schemeClr val="lt1"/>
                </a:solidFill>
                <a:latin typeface="Tahoma"/>
                <a:ea typeface="Tahoma"/>
                <a:cs typeface="Tahoma"/>
                <a:sym typeface="Tahoma"/>
              </a:defRPr>
            </a:lvl8pPr>
            <a:lvl9pPr marL="3657600" marR="0" lvl="8" indent="0" algn="l" rtl="0">
              <a:spcBef>
                <a:spcPts val="0"/>
              </a:spcBef>
              <a:buNone/>
              <a:defRPr sz="1800" b="0" i="0" u="none" strike="noStrike" cap="none">
                <a:solidFill>
                  <a:schemeClr val="lt1"/>
                </a:solidFill>
                <a:latin typeface="Tahoma"/>
                <a:ea typeface="Tahoma"/>
                <a:cs typeface="Tahoma"/>
                <a:sym typeface="Tahoma"/>
              </a:defRPr>
            </a:lvl9pPr>
          </a:lstStyle>
          <a:p>
            <a:endParaRPr/>
          </a:p>
        </p:txBody>
      </p:sp>
      <p:sp>
        <p:nvSpPr>
          <p:cNvPr id="68" name="Shape 68"/>
          <p:cNvSpPr txBox="1">
            <a:spLocks noGrp="1"/>
          </p:cNvSpPr>
          <p:nvPr>
            <p:ph type="ftr" idx="11"/>
          </p:nvPr>
        </p:nvSpPr>
        <p:spPr>
          <a:xfrm>
            <a:off x="3124200" y="6245225"/>
            <a:ext cx="2895600" cy="476249"/>
          </a:xfrm>
          <a:prstGeom prst="rect">
            <a:avLst/>
          </a:prstGeom>
          <a:noFill/>
          <a:ln>
            <a:noFill/>
          </a:ln>
        </p:spPr>
        <p:txBody>
          <a:bodyPr lIns="91425" tIns="91425" rIns="91425" bIns="91425" anchor="b" anchorCtr="0"/>
          <a:lstStyle>
            <a:lvl1pPr marL="0" marR="0" lvl="0" indent="0" algn="ctr" rtl="0">
              <a:spcBef>
                <a:spcPts val="0"/>
              </a:spcBef>
              <a:spcAft>
                <a:spcPts val="0"/>
              </a:spcAft>
              <a:buNone/>
              <a:defRPr sz="1400">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spcBef>
                <a:spcPts val="0"/>
              </a:spcBef>
              <a:buNone/>
              <a:defRPr sz="1800" b="0" i="0" u="none" strike="noStrike" cap="none">
                <a:solidFill>
                  <a:schemeClr val="lt1"/>
                </a:solidFill>
                <a:latin typeface="Tahoma"/>
                <a:ea typeface="Tahoma"/>
                <a:cs typeface="Tahoma"/>
                <a:sym typeface="Tahoma"/>
              </a:defRPr>
            </a:lvl6pPr>
            <a:lvl7pPr marL="2743200" marR="0" lvl="6" indent="0" algn="l" rtl="0">
              <a:spcBef>
                <a:spcPts val="0"/>
              </a:spcBef>
              <a:buNone/>
              <a:defRPr sz="1800" b="0" i="0" u="none" strike="noStrike" cap="none">
                <a:solidFill>
                  <a:schemeClr val="lt1"/>
                </a:solidFill>
                <a:latin typeface="Tahoma"/>
                <a:ea typeface="Tahoma"/>
                <a:cs typeface="Tahoma"/>
                <a:sym typeface="Tahoma"/>
              </a:defRPr>
            </a:lvl7pPr>
            <a:lvl8pPr marL="3200400" marR="0" lvl="7" indent="0" algn="l" rtl="0">
              <a:spcBef>
                <a:spcPts val="0"/>
              </a:spcBef>
              <a:buNone/>
              <a:defRPr sz="1800" b="0" i="0" u="none" strike="noStrike" cap="none">
                <a:solidFill>
                  <a:schemeClr val="lt1"/>
                </a:solidFill>
                <a:latin typeface="Tahoma"/>
                <a:ea typeface="Tahoma"/>
                <a:cs typeface="Tahoma"/>
                <a:sym typeface="Tahoma"/>
              </a:defRPr>
            </a:lvl8pPr>
            <a:lvl9pPr marL="3657600" marR="0" lvl="8" indent="0" algn="l" rtl="0">
              <a:spcBef>
                <a:spcPts val="0"/>
              </a:spcBef>
              <a:buNone/>
              <a:defRPr sz="1800" b="0" i="0" u="none" strike="noStrike" cap="none">
                <a:solidFill>
                  <a:schemeClr val="lt1"/>
                </a:solidFill>
                <a:latin typeface="Tahoma"/>
                <a:ea typeface="Tahoma"/>
                <a:cs typeface="Tahoma"/>
                <a:sym typeface="Tahoma"/>
              </a:defRPr>
            </a:lvl9pPr>
          </a:lstStyle>
          <a:p>
            <a:endParaRPr/>
          </a:p>
        </p:txBody>
      </p:sp>
      <p:sp>
        <p:nvSpPr>
          <p:cNvPr id="69" name="Shape 69"/>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400">
                <a:solidFill>
                  <a:schemeClr val="lt1"/>
                </a:solidFill>
                <a:latin typeface="Arial"/>
                <a:ea typeface="Arial"/>
                <a:cs typeface="Arial"/>
                <a:sym typeface="Arial"/>
              </a:rPr>
              <a:t>‹#›</a:t>
            </a:fld>
            <a:endParaRPr lang="en-US" sz="1400">
              <a:solidFill>
                <a:schemeClr val="lt1"/>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457200" y="381000"/>
            <a:ext cx="8229600" cy="1371599"/>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lt2"/>
                </a:solidFill>
                <a:latin typeface="Tahoma"/>
                <a:ea typeface="Tahoma"/>
                <a:cs typeface="Tahoma"/>
                <a:sym typeface="Tahoma"/>
              </a:defRPr>
            </a:lvl1pPr>
            <a:lvl2pPr marL="0" marR="0" lvl="1" indent="0" algn="ctr"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ctr"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ctr"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ctr"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ctr"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ctr"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ctr"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ctr"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72" name="Shape 72"/>
          <p:cNvSpPr txBox="1">
            <a:spLocks noGrp="1"/>
          </p:cNvSpPr>
          <p:nvPr>
            <p:ph type="dt" idx="10"/>
          </p:nvPr>
        </p:nvSpPr>
        <p:spPr>
          <a:xfrm>
            <a:off x="457200" y="6245225"/>
            <a:ext cx="2133599" cy="476249"/>
          </a:xfrm>
          <a:prstGeom prst="rect">
            <a:avLst/>
          </a:prstGeom>
          <a:noFill/>
          <a:ln>
            <a:noFill/>
          </a:ln>
        </p:spPr>
        <p:txBody>
          <a:bodyPr lIns="91425" tIns="91425" rIns="91425" bIns="91425" anchor="b" anchorCtr="0"/>
          <a:lstStyle>
            <a:lvl1pPr marL="0" marR="0" lvl="0" indent="0" algn="l" rtl="0">
              <a:spcBef>
                <a:spcPts val="0"/>
              </a:spcBef>
              <a:spcAft>
                <a:spcPts val="0"/>
              </a:spcAft>
              <a:buNone/>
              <a:defRPr sz="1400">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spcBef>
                <a:spcPts val="0"/>
              </a:spcBef>
              <a:buNone/>
              <a:defRPr sz="1800" b="0" i="0" u="none" strike="noStrike" cap="none">
                <a:solidFill>
                  <a:schemeClr val="lt1"/>
                </a:solidFill>
                <a:latin typeface="Tahoma"/>
                <a:ea typeface="Tahoma"/>
                <a:cs typeface="Tahoma"/>
                <a:sym typeface="Tahoma"/>
              </a:defRPr>
            </a:lvl6pPr>
            <a:lvl7pPr marL="2743200" marR="0" lvl="6" indent="0" algn="l" rtl="0">
              <a:spcBef>
                <a:spcPts val="0"/>
              </a:spcBef>
              <a:buNone/>
              <a:defRPr sz="1800" b="0" i="0" u="none" strike="noStrike" cap="none">
                <a:solidFill>
                  <a:schemeClr val="lt1"/>
                </a:solidFill>
                <a:latin typeface="Tahoma"/>
                <a:ea typeface="Tahoma"/>
                <a:cs typeface="Tahoma"/>
                <a:sym typeface="Tahoma"/>
              </a:defRPr>
            </a:lvl7pPr>
            <a:lvl8pPr marL="3200400" marR="0" lvl="7" indent="0" algn="l" rtl="0">
              <a:spcBef>
                <a:spcPts val="0"/>
              </a:spcBef>
              <a:buNone/>
              <a:defRPr sz="1800" b="0" i="0" u="none" strike="noStrike" cap="none">
                <a:solidFill>
                  <a:schemeClr val="lt1"/>
                </a:solidFill>
                <a:latin typeface="Tahoma"/>
                <a:ea typeface="Tahoma"/>
                <a:cs typeface="Tahoma"/>
                <a:sym typeface="Tahoma"/>
              </a:defRPr>
            </a:lvl8pPr>
            <a:lvl9pPr marL="3657600" marR="0" lvl="8" indent="0" algn="l" rtl="0">
              <a:spcBef>
                <a:spcPts val="0"/>
              </a:spcBef>
              <a:buNone/>
              <a:defRPr sz="1800" b="0" i="0" u="none" strike="noStrike" cap="none">
                <a:solidFill>
                  <a:schemeClr val="lt1"/>
                </a:solidFill>
                <a:latin typeface="Tahoma"/>
                <a:ea typeface="Tahoma"/>
                <a:cs typeface="Tahoma"/>
                <a:sym typeface="Tahoma"/>
              </a:defRPr>
            </a:lvl9pPr>
          </a:lstStyle>
          <a:p>
            <a:endParaRPr/>
          </a:p>
        </p:txBody>
      </p:sp>
      <p:sp>
        <p:nvSpPr>
          <p:cNvPr id="73" name="Shape 73"/>
          <p:cNvSpPr txBox="1">
            <a:spLocks noGrp="1"/>
          </p:cNvSpPr>
          <p:nvPr>
            <p:ph type="ftr" idx="11"/>
          </p:nvPr>
        </p:nvSpPr>
        <p:spPr>
          <a:xfrm>
            <a:off x="3124200" y="6245225"/>
            <a:ext cx="2895600" cy="476249"/>
          </a:xfrm>
          <a:prstGeom prst="rect">
            <a:avLst/>
          </a:prstGeom>
          <a:noFill/>
          <a:ln>
            <a:noFill/>
          </a:ln>
        </p:spPr>
        <p:txBody>
          <a:bodyPr lIns="91425" tIns="91425" rIns="91425" bIns="91425" anchor="b" anchorCtr="0"/>
          <a:lstStyle>
            <a:lvl1pPr marL="0" marR="0" lvl="0" indent="0" algn="ctr" rtl="0">
              <a:spcBef>
                <a:spcPts val="0"/>
              </a:spcBef>
              <a:spcAft>
                <a:spcPts val="0"/>
              </a:spcAft>
              <a:buNone/>
              <a:defRPr sz="1400">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spcBef>
                <a:spcPts val="0"/>
              </a:spcBef>
              <a:buNone/>
              <a:defRPr sz="1800" b="0" i="0" u="none" strike="noStrike" cap="none">
                <a:solidFill>
                  <a:schemeClr val="lt1"/>
                </a:solidFill>
                <a:latin typeface="Tahoma"/>
                <a:ea typeface="Tahoma"/>
                <a:cs typeface="Tahoma"/>
                <a:sym typeface="Tahoma"/>
              </a:defRPr>
            </a:lvl6pPr>
            <a:lvl7pPr marL="2743200" marR="0" lvl="6" indent="0" algn="l" rtl="0">
              <a:spcBef>
                <a:spcPts val="0"/>
              </a:spcBef>
              <a:buNone/>
              <a:defRPr sz="1800" b="0" i="0" u="none" strike="noStrike" cap="none">
                <a:solidFill>
                  <a:schemeClr val="lt1"/>
                </a:solidFill>
                <a:latin typeface="Tahoma"/>
                <a:ea typeface="Tahoma"/>
                <a:cs typeface="Tahoma"/>
                <a:sym typeface="Tahoma"/>
              </a:defRPr>
            </a:lvl7pPr>
            <a:lvl8pPr marL="3200400" marR="0" lvl="7" indent="0" algn="l" rtl="0">
              <a:spcBef>
                <a:spcPts val="0"/>
              </a:spcBef>
              <a:buNone/>
              <a:defRPr sz="1800" b="0" i="0" u="none" strike="noStrike" cap="none">
                <a:solidFill>
                  <a:schemeClr val="lt1"/>
                </a:solidFill>
                <a:latin typeface="Tahoma"/>
                <a:ea typeface="Tahoma"/>
                <a:cs typeface="Tahoma"/>
                <a:sym typeface="Tahoma"/>
              </a:defRPr>
            </a:lvl8pPr>
            <a:lvl9pPr marL="3657600" marR="0" lvl="8" indent="0" algn="l" rtl="0">
              <a:spcBef>
                <a:spcPts val="0"/>
              </a:spcBef>
              <a:buNone/>
              <a:defRPr sz="1800" b="0" i="0" u="none" strike="noStrike" cap="none">
                <a:solidFill>
                  <a:schemeClr val="lt1"/>
                </a:solidFill>
                <a:latin typeface="Tahoma"/>
                <a:ea typeface="Tahoma"/>
                <a:cs typeface="Tahoma"/>
                <a:sym typeface="Tahoma"/>
              </a:defRPr>
            </a:lvl9pPr>
          </a:lstStyle>
          <a:p>
            <a:endParaRPr/>
          </a:p>
        </p:txBody>
      </p:sp>
      <p:sp>
        <p:nvSpPr>
          <p:cNvPr id="74" name="Shape 74"/>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400">
                <a:solidFill>
                  <a:schemeClr val="lt1"/>
                </a:solidFill>
                <a:latin typeface="Arial"/>
                <a:ea typeface="Arial"/>
                <a:cs typeface="Arial"/>
                <a:sym typeface="Arial"/>
              </a:rPr>
              <a:t>‹#›</a:t>
            </a:fld>
            <a:endParaRPr lang="en-US" sz="1400">
              <a:solidFill>
                <a:schemeClr val="lt1"/>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33"/>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381000"/>
            <a:ext cx="8229600" cy="1371599"/>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lt2"/>
                </a:solidFill>
                <a:latin typeface="Tahoma"/>
                <a:ea typeface="Tahoma"/>
                <a:cs typeface="Tahoma"/>
                <a:sym typeface="Tahoma"/>
              </a:defRPr>
            </a:lvl1pPr>
            <a:lvl2pPr marL="0" marR="0" lvl="1" indent="0" algn="ctr"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ctr"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ctr"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ctr"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ctr"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ctr"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ctr"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ctr"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11" name="Shape 11"/>
          <p:cNvSpPr txBox="1">
            <a:spLocks noGrp="1"/>
          </p:cNvSpPr>
          <p:nvPr>
            <p:ph type="body" idx="1"/>
          </p:nvPr>
        </p:nvSpPr>
        <p:spPr>
          <a:xfrm>
            <a:off x="457200" y="1981200"/>
            <a:ext cx="8229600" cy="4114800"/>
          </a:xfrm>
          <a:prstGeom prst="rect">
            <a:avLst/>
          </a:prstGeom>
          <a:noFill/>
          <a:ln>
            <a:noFill/>
          </a:ln>
        </p:spPr>
        <p:txBody>
          <a:bodyPr lIns="91425" tIns="91425" rIns="91425" bIns="91425" anchor="t" anchorCtr="0"/>
          <a:lstStyle>
            <a:lvl1pPr marL="342900" marR="0" lvl="0" indent="-210820" algn="l" rtl="0">
              <a:spcBef>
                <a:spcPts val="640"/>
              </a:spcBef>
              <a:spcAft>
                <a:spcPts val="0"/>
              </a:spcAft>
              <a:buClr>
                <a:schemeClr val="hlink"/>
              </a:buClr>
              <a:buSzPct val="64999"/>
              <a:buFont typeface="Noto Sans Symbols"/>
              <a:buChar char="■"/>
              <a:defRPr sz="3200" b="0" i="0" u="none" strike="noStrike" cap="none">
                <a:solidFill>
                  <a:schemeClr val="lt1"/>
                </a:solidFill>
                <a:latin typeface="Tahoma"/>
                <a:ea typeface="Tahoma"/>
                <a:cs typeface="Tahoma"/>
                <a:sym typeface="Tahoma"/>
              </a:defRPr>
            </a:lvl1pPr>
            <a:lvl2pPr marL="742950" marR="0" lvl="1" indent="-170180" algn="l" rtl="0">
              <a:spcBef>
                <a:spcPts val="560"/>
              </a:spcBef>
              <a:spcAft>
                <a:spcPts val="0"/>
              </a:spcAft>
              <a:buClr>
                <a:schemeClr val="folHlink"/>
              </a:buClr>
              <a:buSzPct val="65000"/>
              <a:buFont typeface="Noto Sans Symbols"/>
              <a:buChar char="■"/>
              <a:defRPr sz="2800" b="0" i="0" u="none" strike="noStrike" cap="none">
                <a:solidFill>
                  <a:schemeClr val="lt1"/>
                </a:solidFill>
                <a:latin typeface="Tahoma"/>
                <a:ea typeface="Tahoma"/>
                <a:cs typeface="Tahoma"/>
                <a:sym typeface="Tahoma"/>
              </a:defRPr>
            </a:lvl2pPr>
            <a:lvl3pPr marL="1143000" marR="0" lvl="2" indent="-129539" algn="l" rtl="0">
              <a:spcBef>
                <a:spcPts val="480"/>
              </a:spcBef>
              <a:spcAft>
                <a:spcPts val="0"/>
              </a:spcAft>
              <a:buClr>
                <a:schemeClr val="hlink"/>
              </a:buClr>
              <a:buSzPct val="65000"/>
              <a:buFont typeface="Noto Sans Symbols"/>
              <a:buChar char="■"/>
              <a:defRPr sz="2400" b="0" i="0" u="none" strike="noStrike" cap="none">
                <a:solidFill>
                  <a:schemeClr val="lt1"/>
                </a:solidFill>
                <a:latin typeface="Tahoma"/>
                <a:ea typeface="Tahoma"/>
                <a:cs typeface="Tahoma"/>
                <a:sym typeface="Tahoma"/>
              </a:defRPr>
            </a:lvl3pPr>
            <a:lvl4pPr marL="1600200" marR="0" lvl="3" indent="-146050" algn="l" rtl="0">
              <a:spcBef>
                <a:spcPts val="400"/>
              </a:spcBef>
              <a:spcAft>
                <a:spcPts val="0"/>
              </a:spcAft>
              <a:buClr>
                <a:schemeClr val="folHlink"/>
              </a:buClr>
              <a:buSzPct val="64999"/>
              <a:buFont typeface="Noto Sans Symbols"/>
              <a:buChar char="■"/>
              <a:defRPr sz="2000" b="0" i="0" u="none" strike="noStrike" cap="none">
                <a:solidFill>
                  <a:schemeClr val="lt1"/>
                </a:solidFill>
                <a:latin typeface="Tahoma"/>
                <a:ea typeface="Tahoma"/>
                <a:cs typeface="Tahoma"/>
                <a:sym typeface="Tahoma"/>
              </a:defRPr>
            </a:lvl4pPr>
            <a:lvl5pPr marL="2057400" marR="0" lvl="4"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5pPr>
            <a:lvl6pPr marL="2514600" marR="0" lvl="5"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6pPr>
            <a:lvl7pPr marL="2971800" marR="0" lvl="6"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7pPr>
            <a:lvl8pPr marL="3429000" marR="0" lvl="7"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8pPr>
            <a:lvl9pPr marL="3886200" marR="0" lvl="8" indent="-146050" algn="l" rtl="0">
              <a:spcBef>
                <a:spcPts val="400"/>
              </a:spcBef>
              <a:spcAft>
                <a:spcPts val="0"/>
              </a:spcAft>
              <a:buClr>
                <a:schemeClr val="hlink"/>
              </a:buClr>
              <a:buSzPct val="64999"/>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12" name="Shape 12"/>
          <p:cNvSpPr txBox="1">
            <a:spLocks noGrp="1"/>
          </p:cNvSpPr>
          <p:nvPr>
            <p:ph type="dt" idx="10"/>
          </p:nvPr>
        </p:nvSpPr>
        <p:spPr>
          <a:xfrm>
            <a:off x="457200" y="6245225"/>
            <a:ext cx="2133599" cy="476249"/>
          </a:xfrm>
          <a:prstGeom prst="rect">
            <a:avLst/>
          </a:prstGeom>
          <a:noFill/>
          <a:ln>
            <a:noFill/>
          </a:ln>
        </p:spPr>
        <p:txBody>
          <a:bodyPr lIns="91425" tIns="91425" rIns="91425" bIns="91425" anchor="b" anchorCtr="0"/>
          <a:lstStyle>
            <a:lvl1pPr marL="0" marR="0" lvl="0" indent="0" algn="l" rtl="0">
              <a:spcBef>
                <a:spcPts val="0"/>
              </a:spcBef>
              <a:spcAft>
                <a:spcPts val="0"/>
              </a:spcAft>
              <a:buNone/>
              <a:defRPr sz="1400" b="0" i="0" u="none" strike="noStrike" cap="none">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spcBef>
                <a:spcPts val="0"/>
              </a:spcBef>
              <a:buNone/>
              <a:defRPr sz="1800" b="0" i="0" u="none" strike="noStrike" cap="none">
                <a:solidFill>
                  <a:schemeClr val="lt1"/>
                </a:solidFill>
                <a:latin typeface="Tahoma"/>
                <a:ea typeface="Tahoma"/>
                <a:cs typeface="Tahoma"/>
                <a:sym typeface="Tahoma"/>
              </a:defRPr>
            </a:lvl6pPr>
            <a:lvl7pPr marL="2743200" marR="0" lvl="6" indent="0" algn="l" rtl="0">
              <a:spcBef>
                <a:spcPts val="0"/>
              </a:spcBef>
              <a:buNone/>
              <a:defRPr sz="1800" b="0" i="0" u="none" strike="noStrike" cap="none">
                <a:solidFill>
                  <a:schemeClr val="lt1"/>
                </a:solidFill>
                <a:latin typeface="Tahoma"/>
                <a:ea typeface="Tahoma"/>
                <a:cs typeface="Tahoma"/>
                <a:sym typeface="Tahoma"/>
              </a:defRPr>
            </a:lvl7pPr>
            <a:lvl8pPr marL="3200400" marR="0" lvl="7" indent="0" algn="l" rtl="0">
              <a:spcBef>
                <a:spcPts val="0"/>
              </a:spcBef>
              <a:buNone/>
              <a:defRPr sz="1800" b="0" i="0" u="none" strike="noStrike" cap="none">
                <a:solidFill>
                  <a:schemeClr val="lt1"/>
                </a:solidFill>
                <a:latin typeface="Tahoma"/>
                <a:ea typeface="Tahoma"/>
                <a:cs typeface="Tahoma"/>
                <a:sym typeface="Tahoma"/>
              </a:defRPr>
            </a:lvl8pPr>
            <a:lvl9pPr marL="3657600" marR="0" lvl="8" indent="0" algn="l" rtl="0">
              <a:spcBef>
                <a:spcPts val="0"/>
              </a:spcBef>
              <a:buNone/>
              <a:defRPr sz="1800" b="0" i="0" u="none" strike="noStrike" cap="none">
                <a:solidFill>
                  <a:schemeClr val="lt1"/>
                </a:solidFill>
                <a:latin typeface="Tahoma"/>
                <a:ea typeface="Tahoma"/>
                <a:cs typeface="Tahoma"/>
                <a:sym typeface="Tahoma"/>
              </a:defRPr>
            </a:lvl9pPr>
          </a:lstStyle>
          <a:p>
            <a:endParaRPr/>
          </a:p>
        </p:txBody>
      </p:sp>
      <p:sp>
        <p:nvSpPr>
          <p:cNvPr id="13" name="Shape 13"/>
          <p:cNvSpPr txBox="1">
            <a:spLocks noGrp="1"/>
          </p:cNvSpPr>
          <p:nvPr>
            <p:ph type="ftr" idx="11"/>
          </p:nvPr>
        </p:nvSpPr>
        <p:spPr>
          <a:xfrm>
            <a:off x="3124200" y="6245225"/>
            <a:ext cx="2895600" cy="476249"/>
          </a:xfrm>
          <a:prstGeom prst="rect">
            <a:avLst/>
          </a:prstGeom>
          <a:noFill/>
          <a:ln>
            <a:noFill/>
          </a:ln>
        </p:spPr>
        <p:txBody>
          <a:bodyPr lIns="91425" tIns="91425" rIns="91425" bIns="91425" anchor="b" anchorCtr="0"/>
          <a:lstStyle>
            <a:lvl1pPr marL="0" marR="0" lvl="0" indent="0" algn="ctr" rtl="0">
              <a:spcBef>
                <a:spcPts val="0"/>
              </a:spcBef>
              <a:spcAft>
                <a:spcPts val="0"/>
              </a:spcAft>
              <a:buNone/>
              <a:defRPr sz="1400" b="0" i="0" u="none" strike="noStrike" cap="none">
                <a:solidFill>
                  <a:schemeClr val="lt1"/>
                </a:solidFill>
                <a:latin typeface="Arial"/>
                <a:ea typeface="Arial"/>
                <a:cs typeface="Arial"/>
                <a:sym typeface="Arial"/>
              </a:defRPr>
            </a:lvl1pPr>
            <a:lvl2pPr marL="457200" marR="0" lvl="1" indent="0" algn="l" rtl="0">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spcBef>
                <a:spcPts val="0"/>
              </a:spcBef>
              <a:buNone/>
              <a:defRPr sz="1800" b="0" i="0" u="none" strike="noStrike" cap="none">
                <a:solidFill>
                  <a:schemeClr val="lt1"/>
                </a:solidFill>
                <a:latin typeface="Tahoma"/>
                <a:ea typeface="Tahoma"/>
                <a:cs typeface="Tahoma"/>
                <a:sym typeface="Tahoma"/>
              </a:defRPr>
            </a:lvl6pPr>
            <a:lvl7pPr marL="2743200" marR="0" lvl="6" indent="0" algn="l" rtl="0">
              <a:spcBef>
                <a:spcPts val="0"/>
              </a:spcBef>
              <a:buNone/>
              <a:defRPr sz="1800" b="0" i="0" u="none" strike="noStrike" cap="none">
                <a:solidFill>
                  <a:schemeClr val="lt1"/>
                </a:solidFill>
                <a:latin typeface="Tahoma"/>
                <a:ea typeface="Tahoma"/>
                <a:cs typeface="Tahoma"/>
                <a:sym typeface="Tahoma"/>
              </a:defRPr>
            </a:lvl7pPr>
            <a:lvl8pPr marL="3200400" marR="0" lvl="7" indent="0" algn="l" rtl="0">
              <a:spcBef>
                <a:spcPts val="0"/>
              </a:spcBef>
              <a:buNone/>
              <a:defRPr sz="1800" b="0" i="0" u="none" strike="noStrike" cap="none">
                <a:solidFill>
                  <a:schemeClr val="lt1"/>
                </a:solidFill>
                <a:latin typeface="Tahoma"/>
                <a:ea typeface="Tahoma"/>
                <a:cs typeface="Tahoma"/>
                <a:sym typeface="Tahoma"/>
              </a:defRPr>
            </a:lvl8pPr>
            <a:lvl9pPr marL="3657600" marR="0" lvl="8" indent="0" algn="l" rtl="0">
              <a:spcBef>
                <a:spcPts val="0"/>
              </a:spcBef>
              <a:buNone/>
              <a:defRPr sz="1800" b="0" i="0" u="none" strike="noStrike" cap="none">
                <a:solidFill>
                  <a:schemeClr val="lt1"/>
                </a:solidFill>
                <a:latin typeface="Tahoma"/>
                <a:ea typeface="Tahoma"/>
                <a:cs typeface="Tahoma"/>
                <a:sym typeface="Tahoma"/>
              </a:defRPr>
            </a:lvl9pPr>
          </a:lstStyle>
          <a:p>
            <a:endParaRPr/>
          </a:p>
        </p:txBody>
      </p:sp>
      <p:sp>
        <p:nvSpPr>
          <p:cNvPr id="14" name="Shape 14"/>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400" b="0" i="0" u="none" strike="noStrike" cap="none">
                <a:solidFill>
                  <a:schemeClr val="lt1"/>
                </a:solidFill>
                <a:latin typeface="Arial"/>
                <a:ea typeface="Arial"/>
                <a:cs typeface="Arial"/>
                <a:sym typeface="Arial"/>
              </a:rPr>
              <a:t>‹#›</a:t>
            </a:fld>
            <a:endParaRPr lang="en-US" sz="1400" b="0" i="0" u="none" strike="noStrike" cap="none">
              <a:solidFill>
                <a:schemeClr val="lt1"/>
              </a:solidFill>
              <a:latin typeface="Arial"/>
              <a:ea typeface="Arial"/>
              <a:cs typeface="Arial"/>
              <a:sym typeface="Arial"/>
            </a:endParaRPr>
          </a:p>
        </p:txBody>
      </p:sp>
      <p:cxnSp>
        <p:nvCxnSpPr>
          <p:cNvPr id="15" name="Shape 15"/>
          <p:cNvCxnSpPr/>
          <p:nvPr/>
        </p:nvCxnSpPr>
        <p:spPr>
          <a:xfrm>
            <a:off x="304800" y="1219200"/>
            <a:ext cx="8381999" cy="0"/>
          </a:xfrm>
          <a:prstGeom prst="straightConnector1">
            <a:avLst/>
          </a:prstGeom>
          <a:noFill/>
          <a:ln w="9525" cap="flat" cmpd="sng">
            <a:solidFill>
              <a:schemeClr val="lt1"/>
            </a:solidFill>
            <a:prstDash val="solid"/>
            <a:round/>
            <a:headEnd type="none" w="med" len="med"/>
            <a:tailEnd type="none" w="med" len="med"/>
          </a:ln>
        </p:spPr>
      </p:cxnSp>
      <p:cxnSp>
        <p:nvCxnSpPr>
          <p:cNvPr id="16" name="Shape 16"/>
          <p:cNvCxnSpPr/>
          <p:nvPr/>
        </p:nvCxnSpPr>
        <p:spPr>
          <a:xfrm>
            <a:off x="228600" y="6172200"/>
            <a:ext cx="8534399" cy="0"/>
          </a:xfrm>
          <a:prstGeom prst="straightConnector1">
            <a:avLst/>
          </a:prstGeom>
          <a:noFill/>
          <a:ln w="9525" cap="flat" cmpd="sng">
            <a:solidFill>
              <a:schemeClr val="lt1"/>
            </a:solidFill>
            <a:prstDash val="solid"/>
            <a:round/>
            <a:headEnd type="none" w="med" len="med"/>
            <a:tailEnd type="none" w="med" len="med"/>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Shape 106"/>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400" b="0" i="0" u="none" strike="noStrike" cap="none">
                <a:solidFill>
                  <a:schemeClr val="lt1"/>
                </a:solidFill>
                <a:latin typeface="Arial"/>
                <a:ea typeface="Arial"/>
                <a:cs typeface="Arial"/>
                <a:sym typeface="Arial"/>
              </a:rPr>
              <a:t>1</a:t>
            </a:fld>
            <a:endParaRPr lang="en-US" sz="1400" b="0" i="0" u="none" strike="noStrike" cap="none">
              <a:solidFill>
                <a:schemeClr val="lt1"/>
              </a:solidFill>
              <a:latin typeface="Arial"/>
              <a:ea typeface="Arial"/>
              <a:cs typeface="Arial"/>
              <a:sym typeface="Arial"/>
            </a:endParaRPr>
          </a:p>
        </p:txBody>
      </p:sp>
      <p:sp>
        <p:nvSpPr>
          <p:cNvPr id="107" name="Shape 107"/>
          <p:cNvSpPr txBox="1">
            <a:spLocks noGrp="1"/>
          </p:cNvSpPr>
          <p:nvPr>
            <p:ph type="ctrTitle"/>
          </p:nvPr>
        </p:nvSpPr>
        <p:spPr>
          <a:xfrm>
            <a:off x="609600" y="1905000"/>
            <a:ext cx="7772400" cy="11430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5200" b="0" i="0" u="none" strike="noStrike" cap="none">
                <a:solidFill>
                  <a:schemeClr val="lt2"/>
                </a:solidFill>
                <a:latin typeface="Libre Baskerville"/>
                <a:ea typeface="Libre Baskerville"/>
                <a:cs typeface="Libre Baskerville"/>
                <a:sym typeface="Libre Baskerville"/>
              </a:rPr>
              <a:t>Verona Board of Education	</a:t>
            </a:r>
          </a:p>
        </p:txBody>
      </p:sp>
      <p:sp>
        <p:nvSpPr>
          <p:cNvPr id="108" name="Shape 108"/>
          <p:cNvSpPr txBox="1">
            <a:spLocks noGrp="1"/>
          </p:cNvSpPr>
          <p:nvPr>
            <p:ph type="subTitle" idx="1"/>
          </p:nvPr>
        </p:nvSpPr>
        <p:spPr>
          <a:xfrm>
            <a:off x="685800" y="3429000"/>
            <a:ext cx="7467600" cy="1752600"/>
          </a:xfrm>
          <a:prstGeom prst="rect">
            <a:avLst/>
          </a:prstGeom>
          <a:noFill/>
          <a:ln>
            <a:noFill/>
          </a:ln>
        </p:spPr>
        <p:txBody>
          <a:bodyPr lIns="91425" tIns="45700" rIns="91425" bIns="45700" anchor="t" anchorCtr="0">
            <a:noAutofit/>
          </a:bodyPr>
          <a:lstStyle/>
          <a:p>
            <a:pPr marL="0" marR="0" lvl="0" indent="0" algn="ctr" rtl="0">
              <a:spcBef>
                <a:spcPts val="0"/>
              </a:spcBef>
              <a:spcAft>
                <a:spcPts val="0"/>
              </a:spcAft>
              <a:buClr>
                <a:schemeClr val="hlink"/>
              </a:buClr>
              <a:buSzPct val="25000"/>
              <a:buFont typeface="Noto Sans Symbols"/>
              <a:buNone/>
            </a:pPr>
            <a:r>
              <a:rPr lang="en-US" sz="3500" b="0" i="0" u="none" strike="noStrike" cap="none">
                <a:solidFill>
                  <a:schemeClr val="lt1"/>
                </a:solidFill>
                <a:latin typeface="Libre Baskerville"/>
                <a:ea typeface="Libre Baskerville"/>
                <a:cs typeface="Libre Baskerville"/>
                <a:sym typeface="Libre Baskerville"/>
              </a:rPr>
              <a:t>Public Hearing</a:t>
            </a:r>
          </a:p>
          <a:p>
            <a:pPr marL="0" marR="0" lvl="0" indent="0" algn="ctr" rtl="0">
              <a:spcBef>
                <a:spcPts val="700"/>
              </a:spcBef>
              <a:spcAft>
                <a:spcPts val="0"/>
              </a:spcAft>
              <a:buClr>
                <a:schemeClr val="hlink"/>
              </a:buClr>
              <a:buSzPct val="25000"/>
              <a:buFont typeface="Noto Sans Symbols"/>
              <a:buNone/>
            </a:pPr>
            <a:r>
              <a:rPr lang="en-US" sz="3500" b="0" i="0" u="none" strike="noStrike" cap="none">
                <a:solidFill>
                  <a:schemeClr val="lt1"/>
                </a:solidFill>
                <a:latin typeface="Libre Baskerville"/>
                <a:ea typeface="Libre Baskerville"/>
                <a:cs typeface="Libre Baskerville"/>
                <a:sym typeface="Libre Baskerville"/>
              </a:rPr>
              <a:t>2016-2017 Budget</a:t>
            </a:r>
          </a:p>
          <a:p>
            <a:pPr marL="0" marR="0" lvl="0" indent="0" algn="ctr" rtl="0">
              <a:spcBef>
                <a:spcPts val="700"/>
              </a:spcBef>
              <a:spcAft>
                <a:spcPts val="0"/>
              </a:spcAft>
              <a:buClr>
                <a:schemeClr val="hlink"/>
              </a:buClr>
              <a:buSzPct val="25000"/>
              <a:buFont typeface="Noto Sans Symbols"/>
              <a:buNone/>
            </a:pPr>
            <a:r>
              <a:rPr lang="en-US" sz="3500" b="0" i="0" u="none" strike="noStrike" cap="none">
                <a:solidFill>
                  <a:schemeClr val="lt1"/>
                </a:solidFill>
                <a:latin typeface="Libre Baskerville"/>
                <a:ea typeface="Libre Baskerville"/>
                <a:cs typeface="Libre Baskerville"/>
                <a:sym typeface="Libre Baskerville"/>
              </a:rPr>
              <a:t>April 26, 2016</a:t>
            </a:r>
          </a:p>
        </p:txBody>
      </p:sp>
      <p:pic>
        <p:nvPicPr>
          <p:cNvPr id="109" name="Shape 109"/>
          <p:cNvPicPr preferRelativeResize="0"/>
          <p:nvPr/>
        </p:nvPicPr>
        <p:blipFill rotWithShape="1">
          <a:blip r:embed="rId3">
            <a:alphaModFix/>
          </a:blip>
          <a:srcRect/>
          <a:stretch/>
        </p:blipFill>
        <p:spPr>
          <a:xfrm>
            <a:off x="0" y="0"/>
            <a:ext cx="1447800" cy="14478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Shape 177"/>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400">
                <a:solidFill>
                  <a:schemeClr val="lt1"/>
                </a:solidFill>
                <a:latin typeface="Arial"/>
                <a:ea typeface="Arial"/>
                <a:cs typeface="Arial"/>
                <a:sym typeface="Arial"/>
              </a:rPr>
              <a:t>10</a:t>
            </a:fld>
            <a:endParaRPr lang="en-US" sz="1400">
              <a:solidFill>
                <a:schemeClr val="lt1"/>
              </a:solidFill>
              <a:latin typeface="Arial"/>
              <a:ea typeface="Arial"/>
              <a:cs typeface="Arial"/>
              <a:sym typeface="Arial"/>
            </a:endParaRPr>
          </a:p>
        </p:txBody>
      </p:sp>
      <p:sp>
        <p:nvSpPr>
          <p:cNvPr id="178" name="Shape 178"/>
          <p:cNvSpPr txBox="1">
            <a:spLocks noGrp="1"/>
          </p:cNvSpPr>
          <p:nvPr>
            <p:ph type="title"/>
          </p:nvPr>
        </p:nvSpPr>
        <p:spPr>
          <a:xfrm>
            <a:off x="457200" y="457200"/>
            <a:ext cx="8229600" cy="1066799"/>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2500" b="0" i="0" u="none" strike="noStrike" cap="none">
                <a:solidFill>
                  <a:schemeClr val="lt2"/>
                </a:solidFill>
                <a:latin typeface="Libre Baskerville"/>
                <a:ea typeface="Libre Baskerville"/>
                <a:cs typeface="Libre Baskerville"/>
                <a:sym typeface="Libre Baskerville"/>
              </a:rPr>
              <a:t>2016-17 PROPOSED EXPENDITURES - </a:t>
            </a:r>
            <a:r>
              <a:rPr lang="en-US" sz="2500" b="0" i="0" u="none" strike="noStrike" cap="none">
                <a:solidFill>
                  <a:schemeClr val="lt1"/>
                </a:solidFill>
                <a:latin typeface="Libre Baskerville"/>
                <a:ea typeface="Libre Baskerville"/>
                <a:cs typeface="Libre Baskerville"/>
                <a:sym typeface="Libre Baskerville"/>
              </a:rPr>
              <a:t>$32,800,311</a:t>
            </a:r>
            <a:r>
              <a:rPr lang="en-US" sz="2800" b="1" i="0" u="none" strike="noStrike" cap="none">
                <a:solidFill>
                  <a:schemeClr val="accent2"/>
                </a:solidFill>
                <a:latin typeface="Quattrocento"/>
                <a:ea typeface="Quattrocento"/>
                <a:cs typeface="Quattrocento"/>
                <a:sym typeface="Quattrocento"/>
              </a:rPr>
              <a:t/>
            </a:r>
            <a:br>
              <a:rPr lang="en-US" sz="2800" b="1" i="0" u="none" strike="noStrike" cap="none">
                <a:solidFill>
                  <a:schemeClr val="accent2"/>
                </a:solidFill>
                <a:latin typeface="Quattrocento"/>
                <a:ea typeface="Quattrocento"/>
                <a:cs typeface="Quattrocento"/>
                <a:sym typeface="Quattrocento"/>
              </a:rPr>
            </a:br>
            <a:endParaRPr lang="en-US" sz="2800" b="1" i="0" u="none" strike="noStrike" cap="none">
              <a:solidFill>
                <a:schemeClr val="accent2"/>
              </a:solidFill>
              <a:latin typeface="Quattrocento"/>
              <a:ea typeface="Quattrocento"/>
              <a:cs typeface="Quattrocento"/>
              <a:sym typeface="Quattrocento"/>
            </a:endParaRPr>
          </a:p>
        </p:txBody>
      </p:sp>
      <p:graphicFrame>
        <p:nvGraphicFramePr>
          <p:cNvPr id="179" name="Shape 179"/>
          <p:cNvGraphicFramePr/>
          <p:nvPr/>
        </p:nvGraphicFramePr>
        <p:xfrm>
          <a:off x="2260600" y="-2771775"/>
          <a:ext cx="850900" cy="518170"/>
        </p:xfrm>
        <a:graphic>
          <a:graphicData uri="http://schemas.openxmlformats.org/drawingml/2006/table">
            <a:tbl>
              <a:tblPr>
                <a:noFill/>
                <a:tableStyleId>{1DD483E2-2495-407C-8FD6-92D7EFE809D1}</a:tableStyleId>
              </a:tblPr>
              <a:tblGrid>
                <a:gridCol w="850900"/>
              </a:tblGrid>
              <a:tr h="180975">
                <a:tc>
                  <a:txBody>
                    <a:bodyPr/>
                    <a:lstStyle/>
                    <a:p>
                      <a:pPr marL="0" marR="0" lvl="0" indent="0" algn="l" rtl="0">
                        <a:lnSpc>
                          <a:spcPct val="100000"/>
                        </a:lnSpc>
                        <a:spcBef>
                          <a:spcPts val="0"/>
                        </a:spcBef>
                        <a:spcAft>
                          <a:spcPts val="0"/>
                        </a:spcAft>
                        <a:buClr>
                          <a:schemeClr val="hlink"/>
                        </a:buClr>
                        <a:buSzPct val="25000"/>
                        <a:buFont typeface="Noto Sans Symbols"/>
                        <a:buNone/>
                      </a:pPr>
                      <a:endParaRPr sz="2800" b="0" i="0" u="none" strike="noStrike" cap="none">
                        <a:solidFill>
                          <a:schemeClr val="lt1"/>
                        </a:solidFill>
                        <a:latin typeface="Tahoma"/>
                        <a:ea typeface="Tahoma"/>
                        <a:cs typeface="Tahoma"/>
                        <a:sym typeface="Tahoma"/>
                      </a:endParaRPr>
                    </a:p>
                  </a:txBody>
                  <a:tcPr marL="91450" marR="91450" marT="45725" marB="45725" anchor="b">
                    <a:lnL w="9525" cap="flat" cmpd="sng">
                      <a:solidFill>
                        <a:srgbClr val="000000">
                          <a:alpha val="0"/>
                        </a:srgbClr>
                      </a:solidFill>
                      <a:prstDash val="solid"/>
                      <a:round/>
                      <a:headEnd type="none" w="med" len="med"/>
                      <a:tailEnd type="none" w="med" len="med"/>
                    </a:lnL>
                    <a:lnR w="9525" cap="flat" cmpd="sng">
                      <a:solidFill>
                        <a:srgbClr val="000000">
                          <a:alpha val="0"/>
                        </a:srgbClr>
                      </a:solidFill>
                      <a:prstDash val="solid"/>
                      <a:round/>
                      <a:headEnd type="none" w="med" len="med"/>
                      <a:tailEnd type="none" w="med" len="med"/>
                    </a:lnR>
                    <a:lnT w="9525" cap="flat" cmpd="sng">
                      <a:solidFill>
                        <a:srgbClr val="000000">
                          <a:alpha val="0"/>
                        </a:srgbClr>
                      </a:solidFill>
                      <a:prstDash val="solid"/>
                      <a:round/>
                      <a:headEnd type="none" w="med" len="med"/>
                      <a:tailEnd type="none" w="med" len="med"/>
                    </a:lnT>
                    <a:lnB w="9525" cap="flat" cmpd="sng">
                      <a:solidFill>
                        <a:srgbClr val="000000">
                          <a:alpha val="0"/>
                        </a:srgbClr>
                      </a:solidFill>
                      <a:prstDash val="solid"/>
                      <a:round/>
                      <a:headEnd type="none" w="med" len="med"/>
                      <a:tailEnd type="none" w="med" len="med"/>
                    </a:lnB>
                  </a:tcPr>
                </a:tc>
              </a:tr>
            </a:tbl>
          </a:graphicData>
        </a:graphic>
      </p:graphicFrame>
      <p:sp>
        <p:nvSpPr>
          <p:cNvPr id="180" name="Shape 180"/>
          <p:cNvSpPr txBox="1"/>
          <p:nvPr/>
        </p:nvSpPr>
        <p:spPr>
          <a:xfrm>
            <a:off x="3048000" y="1812131"/>
            <a:ext cx="685799" cy="338137"/>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None/>
            </a:pPr>
            <a:endParaRPr sz="1600" b="1">
              <a:solidFill>
                <a:srgbClr val="001933"/>
              </a:solidFill>
              <a:latin typeface="Tahoma"/>
              <a:ea typeface="Tahoma"/>
              <a:cs typeface="Tahoma"/>
              <a:sym typeface="Tahoma"/>
            </a:endParaRPr>
          </a:p>
        </p:txBody>
      </p:sp>
      <p:pic>
        <p:nvPicPr>
          <p:cNvPr id="181" name="Shape 181"/>
          <p:cNvPicPr preferRelativeResize="0"/>
          <p:nvPr/>
        </p:nvPicPr>
        <p:blipFill>
          <a:blip r:embed="rId3">
            <a:alphaModFix/>
          </a:blip>
          <a:stretch>
            <a:fillRect/>
          </a:stretch>
        </p:blipFill>
        <p:spPr>
          <a:xfrm>
            <a:off x="128575" y="1524000"/>
            <a:ext cx="8886825" cy="4215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Shape 187"/>
          <p:cNvSpPr txBox="1">
            <a:spLocks noGrp="1"/>
          </p:cNvSpPr>
          <p:nvPr>
            <p:ph type="title"/>
          </p:nvPr>
        </p:nvSpPr>
        <p:spPr>
          <a:xfrm>
            <a:off x="228600" y="381000"/>
            <a:ext cx="8229600" cy="9144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4400" b="1" i="0" u="none" strike="noStrike" cap="none">
                <a:solidFill>
                  <a:schemeClr val="lt2"/>
                </a:solidFill>
                <a:latin typeface="Libre Baskerville"/>
                <a:ea typeface="Libre Baskerville"/>
                <a:cs typeface="Libre Baskerville"/>
                <a:sym typeface="Libre Baskerville"/>
              </a:rPr>
              <a:t>Revenue</a:t>
            </a:r>
          </a:p>
        </p:txBody>
      </p:sp>
      <p:sp>
        <p:nvSpPr>
          <p:cNvPr id="188" name="Shape 188"/>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400">
                <a:solidFill>
                  <a:schemeClr val="lt1"/>
                </a:solidFill>
                <a:latin typeface="Arial"/>
                <a:ea typeface="Arial"/>
                <a:cs typeface="Arial"/>
                <a:sym typeface="Arial"/>
              </a:rPr>
              <a:t>11</a:t>
            </a:fld>
            <a:endParaRPr lang="en-US" sz="1400">
              <a:solidFill>
                <a:schemeClr val="lt1"/>
              </a:solidFill>
              <a:latin typeface="Arial"/>
              <a:ea typeface="Arial"/>
              <a:cs typeface="Arial"/>
              <a:sym typeface="Arial"/>
            </a:endParaRPr>
          </a:p>
        </p:txBody>
      </p:sp>
      <p:sp>
        <p:nvSpPr>
          <p:cNvPr id="189" name="Shape 189"/>
          <p:cNvSpPr txBox="1"/>
          <p:nvPr/>
        </p:nvSpPr>
        <p:spPr>
          <a:xfrm>
            <a:off x="6553200" y="1905000"/>
            <a:ext cx="2057400" cy="1295400"/>
          </a:xfrm>
          <a:prstGeom prst="rect">
            <a:avLst/>
          </a:prstGeom>
          <a:noFill/>
          <a:ln>
            <a:noFill/>
          </a:ln>
        </p:spPr>
        <p:txBody>
          <a:bodyPr lIns="91425" tIns="45700" rIns="91425" bIns="45700" anchor="t" anchorCtr="0">
            <a:noAutofit/>
          </a:bodyPr>
          <a:lstStyle/>
          <a:p>
            <a:pPr marL="0" marR="0" lvl="0" indent="0" algn="l" rtl="0">
              <a:spcBef>
                <a:spcPts val="0"/>
              </a:spcBef>
              <a:buNone/>
            </a:pPr>
            <a:endParaRPr sz="1100"/>
          </a:p>
        </p:txBody>
      </p:sp>
      <p:sp>
        <p:nvSpPr>
          <p:cNvPr id="190" name="Shape 190"/>
          <p:cNvSpPr txBox="1"/>
          <p:nvPr/>
        </p:nvSpPr>
        <p:spPr>
          <a:xfrm>
            <a:off x="6400800" y="2057400"/>
            <a:ext cx="2209799" cy="11430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a:solidFill>
                  <a:schemeClr val="lt1"/>
                </a:solidFill>
              </a:rPr>
              <a:t>	</a:t>
            </a:r>
          </a:p>
        </p:txBody>
      </p:sp>
      <p:sp>
        <p:nvSpPr>
          <p:cNvPr id="191" name="Shape 191"/>
          <p:cNvSpPr txBox="1"/>
          <p:nvPr/>
        </p:nvSpPr>
        <p:spPr>
          <a:xfrm>
            <a:off x="6477000" y="2057400"/>
            <a:ext cx="2133599" cy="1219199"/>
          </a:xfrm>
          <a:prstGeom prst="rect">
            <a:avLst/>
          </a:prstGeom>
          <a:noFill/>
          <a:ln>
            <a:noFill/>
          </a:ln>
        </p:spPr>
        <p:txBody>
          <a:bodyPr lIns="91425" tIns="45700" rIns="91425" bIns="45700" anchor="t" anchorCtr="0">
            <a:noAutofit/>
          </a:bodyPr>
          <a:lstStyle/>
          <a:p>
            <a:pPr marL="0" marR="0" lvl="0" indent="0" algn="l" rtl="0">
              <a:spcBef>
                <a:spcPts val="0"/>
              </a:spcBef>
              <a:buNone/>
            </a:pPr>
            <a:endParaRPr sz="1100"/>
          </a:p>
        </p:txBody>
      </p:sp>
      <p:pic>
        <p:nvPicPr>
          <p:cNvPr id="192" name="Shape 192"/>
          <p:cNvPicPr preferRelativeResize="0"/>
          <p:nvPr/>
        </p:nvPicPr>
        <p:blipFill>
          <a:blip r:embed="rId3">
            <a:alphaModFix/>
          </a:blip>
          <a:stretch>
            <a:fillRect/>
          </a:stretch>
        </p:blipFill>
        <p:spPr>
          <a:xfrm>
            <a:off x="864100" y="1547625"/>
            <a:ext cx="7086599" cy="3511300"/>
          </a:xfrm>
          <a:prstGeom prst="rect">
            <a:avLst/>
          </a:prstGeom>
          <a:noFill/>
          <a:ln>
            <a:noFill/>
          </a:ln>
        </p:spPr>
      </p:pic>
      <p:sp>
        <p:nvSpPr>
          <p:cNvPr id="193" name="Shape 193"/>
          <p:cNvSpPr txBox="1"/>
          <p:nvPr/>
        </p:nvSpPr>
        <p:spPr>
          <a:xfrm>
            <a:off x="3099750" y="1236825"/>
            <a:ext cx="2487300" cy="310800"/>
          </a:xfrm>
          <a:prstGeom prst="rect">
            <a:avLst/>
          </a:prstGeom>
          <a:noFill/>
          <a:ln>
            <a:noFill/>
          </a:ln>
        </p:spPr>
        <p:txBody>
          <a:bodyPr lIns="91425" tIns="91425" rIns="91425" bIns="91425" anchor="t" anchorCtr="0">
            <a:noAutofit/>
          </a:bodyPr>
          <a:lstStyle/>
          <a:p>
            <a:pPr lvl="0">
              <a:spcBef>
                <a:spcPts val="0"/>
              </a:spcBef>
              <a:buNone/>
            </a:pPr>
            <a:r>
              <a:rPr lang="en-US" b="1">
                <a:solidFill>
                  <a:srgbClr val="FFFFFF"/>
                </a:solidFill>
              </a:rPr>
              <a:t>2016 / 2017 PRELIMINARY</a:t>
            </a:r>
          </a:p>
        </p:txBody>
      </p:sp>
      <p:sp>
        <p:nvSpPr>
          <p:cNvPr id="194" name="Shape 194"/>
          <p:cNvSpPr txBox="1"/>
          <p:nvPr/>
        </p:nvSpPr>
        <p:spPr>
          <a:xfrm>
            <a:off x="626325" y="5013200"/>
            <a:ext cx="7214700" cy="1143000"/>
          </a:xfrm>
          <a:prstGeom prst="rect">
            <a:avLst/>
          </a:prstGeom>
          <a:noFill/>
          <a:ln>
            <a:noFill/>
          </a:ln>
        </p:spPr>
        <p:txBody>
          <a:bodyPr lIns="91425" tIns="91425" rIns="91425" bIns="91425" anchor="t" anchorCtr="0">
            <a:noAutofit/>
          </a:bodyPr>
          <a:lstStyle/>
          <a:p>
            <a:pPr marL="457200" lvl="0" indent="-298450">
              <a:spcBef>
                <a:spcPts val="0"/>
              </a:spcBef>
              <a:buClr>
                <a:srgbClr val="F3F3F3"/>
              </a:buClr>
              <a:buSzPct val="100000"/>
              <a:buChar char="●"/>
            </a:pPr>
            <a:r>
              <a:rPr lang="en-US" sz="1100">
                <a:solidFill>
                  <a:srgbClr val="F3F3F3"/>
                </a:solidFill>
              </a:rPr>
              <a:t>Local Taxes:             	     $30,966,400       94.41%</a:t>
            </a:r>
          </a:p>
          <a:p>
            <a:pPr marL="457200" lvl="0" indent="-298450">
              <a:spcBef>
                <a:spcPts val="0"/>
              </a:spcBef>
              <a:buClr>
                <a:srgbClr val="F3F3F3"/>
              </a:buClr>
              <a:buSzPct val="100000"/>
              <a:buChar char="●"/>
            </a:pPr>
            <a:r>
              <a:rPr lang="en-US" sz="1100">
                <a:solidFill>
                  <a:srgbClr val="F3F3F3"/>
                </a:solidFill>
              </a:rPr>
              <a:t>State Aid:                              $916,688         2.79%</a:t>
            </a:r>
          </a:p>
          <a:p>
            <a:pPr marL="457200" lvl="0" indent="-298450" rtl="0">
              <a:spcBef>
                <a:spcPts val="0"/>
              </a:spcBef>
              <a:buClr>
                <a:srgbClr val="F3F3F3"/>
              </a:buClr>
              <a:buSzPct val="100000"/>
              <a:buChar char="●"/>
            </a:pPr>
            <a:r>
              <a:rPr lang="en-US" sz="1100">
                <a:solidFill>
                  <a:srgbClr val="F3F3F3"/>
                </a:solidFill>
              </a:rPr>
              <a:t>Extraordinary Aid:                 $250,000         0.76%</a:t>
            </a:r>
          </a:p>
          <a:p>
            <a:pPr marL="457200" lvl="0" indent="-298450" rtl="0">
              <a:spcBef>
                <a:spcPts val="0"/>
              </a:spcBef>
              <a:buClr>
                <a:srgbClr val="F3F3F3"/>
              </a:buClr>
              <a:buSzPct val="100000"/>
              <a:buChar char="●"/>
            </a:pPr>
            <a:r>
              <a:rPr lang="en-US" sz="1100">
                <a:solidFill>
                  <a:srgbClr val="F3F3F3"/>
                </a:solidFill>
              </a:rPr>
              <a:t>Tax Relief:                             $221,329         0.67%</a:t>
            </a:r>
          </a:p>
          <a:p>
            <a:pPr marL="457200" lvl="0" indent="-298450" rtl="0">
              <a:spcBef>
                <a:spcPts val="0"/>
              </a:spcBef>
              <a:buClr>
                <a:srgbClr val="F3F3F3"/>
              </a:buClr>
              <a:buSzPct val="100000"/>
              <a:buChar char="●"/>
            </a:pPr>
            <a:r>
              <a:rPr lang="en-US" sz="1100">
                <a:solidFill>
                  <a:srgbClr val="F3F3F3"/>
                </a:solidFill>
              </a:rPr>
              <a:t>Tuition:                                  $185,894         0.57% </a:t>
            </a:r>
          </a:p>
          <a:p>
            <a:pPr marL="457200" lvl="0" indent="-298450">
              <a:spcBef>
                <a:spcPts val="0"/>
              </a:spcBef>
              <a:buClr>
                <a:srgbClr val="F3F3F3"/>
              </a:buClr>
              <a:buSzPct val="100000"/>
              <a:buChar char="●"/>
            </a:pPr>
            <a:r>
              <a:rPr lang="en-US" sz="1100">
                <a:solidFill>
                  <a:srgbClr val="F3F3F3"/>
                </a:solidFill>
              </a:rPr>
              <a:t>Miscellaneous Revenue:       $260,000         0.79%</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Shape 200"/>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400">
                <a:solidFill>
                  <a:schemeClr val="lt1"/>
                </a:solidFill>
                <a:latin typeface="Arial"/>
                <a:ea typeface="Arial"/>
                <a:cs typeface="Arial"/>
                <a:sym typeface="Arial"/>
              </a:rPr>
              <a:t>12</a:t>
            </a:fld>
            <a:endParaRPr lang="en-US" sz="1400">
              <a:solidFill>
                <a:schemeClr val="lt1"/>
              </a:solidFill>
              <a:latin typeface="Arial"/>
              <a:ea typeface="Arial"/>
              <a:cs typeface="Arial"/>
              <a:sym typeface="Arial"/>
            </a:endParaRPr>
          </a:p>
        </p:txBody>
      </p:sp>
      <p:sp>
        <p:nvSpPr>
          <p:cNvPr id="201" name="Shape 201"/>
          <p:cNvSpPr txBox="1">
            <a:spLocks noGrp="1"/>
          </p:cNvSpPr>
          <p:nvPr>
            <p:ph type="title"/>
          </p:nvPr>
        </p:nvSpPr>
        <p:spPr>
          <a:xfrm>
            <a:off x="228600" y="228600"/>
            <a:ext cx="8229600" cy="1143000"/>
          </a:xfrm>
          <a:prstGeom prst="rect">
            <a:avLst/>
          </a:prstGeom>
          <a:noFill/>
          <a:ln>
            <a:noFill/>
          </a:ln>
        </p:spPr>
        <p:txBody>
          <a:bodyPr lIns="91425" tIns="45700" rIns="91425" bIns="45700" anchor="ctr" anchorCtr="0">
            <a:noAutofit/>
          </a:bodyPr>
          <a:lstStyle/>
          <a:p>
            <a:pPr marL="0" marR="0" lvl="0" indent="0" algn="l" rtl="0">
              <a:spcBef>
                <a:spcPts val="0"/>
              </a:spcBef>
              <a:spcAft>
                <a:spcPts val="0"/>
              </a:spcAft>
              <a:buSzPct val="25000"/>
              <a:buNone/>
            </a:pPr>
            <a:r>
              <a:rPr lang="en-US" b="1">
                <a:latin typeface="Libre Baskerville"/>
                <a:ea typeface="Libre Baskerville"/>
                <a:cs typeface="Libre Baskerville"/>
                <a:sym typeface="Libre Baskerville"/>
              </a:rPr>
              <a:t>Five-Year Summary</a:t>
            </a:r>
          </a:p>
        </p:txBody>
      </p:sp>
      <p:graphicFrame>
        <p:nvGraphicFramePr>
          <p:cNvPr id="202" name="Shape 202"/>
          <p:cNvGraphicFramePr/>
          <p:nvPr/>
        </p:nvGraphicFramePr>
        <p:xfrm>
          <a:off x="62250" y="1282400"/>
          <a:ext cx="9019500" cy="4842595"/>
        </p:xfrm>
        <a:graphic>
          <a:graphicData uri="http://schemas.openxmlformats.org/drawingml/2006/table">
            <a:tbl>
              <a:tblPr>
                <a:noFill/>
                <a:tableStyleId>{1DD483E2-2495-407C-8FD6-92D7EFE809D1}</a:tableStyleId>
              </a:tblPr>
              <a:tblGrid>
                <a:gridCol w="1959950"/>
                <a:gridCol w="202425"/>
                <a:gridCol w="1543425"/>
                <a:gridCol w="1527250"/>
                <a:gridCol w="1298150"/>
                <a:gridCol w="1032975"/>
                <a:gridCol w="1455325"/>
              </a:tblGrid>
              <a:tr h="725775">
                <a:tc>
                  <a:txBody>
                    <a:bodyPr/>
                    <a:lstStyle/>
                    <a:p>
                      <a:pPr marL="342900" marR="0" lvl="0" indent="-342900" algn="ctr" rtl="0">
                        <a:lnSpc>
                          <a:spcPct val="100000"/>
                        </a:lnSpc>
                        <a:spcBef>
                          <a:spcPts val="0"/>
                        </a:spcBef>
                        <a:spcAft>
                          <a:spcPts val="0"/>
                        </a:spcAft>
                        <a:buClr>
                          <a:schemeClr val="hlink"/>
                        </a:buClr>
                        <a:buSzPct val="25000"/>
                        <a:buFont typeface="Noto Sans Symbols"/>
                        <a:buNone/>
                      </a:pPr>
                      <a:r>
                        <a:rPr lang="en-US" sz="1200" b="1" i="0" u="none" strike="noStrike" cap="none">
                          <a:solidFill>
                            <a:schemeClr val="dk2"/>
                          </a:solidFill>
                          <a:latin typeface="Domine"/>
                          <a:ea typeface="Domine"/>
                          <a:cs typeface="Domine"/>
                          <a:sym typeface="Domine"/>
                        </a:rPr>
                        <a:t> </a:t>
                      </a:r>
                    </a:p>
                  </a:txBody>
                  <a:tcPr marL="0" marR="0" marT="0" marB="0" anchor="ctr">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c>
                  <a:txBody>
                    <a:bodyPr/>
                    <a:lstStyle/>
                    <a:p>
                      <a:pPr marL="342900" marR="0" lvl="0" indent="-342900" algn="ctr" rtl="0">
                        <a:lnSpc>
                          <a:spcPct val="100000"/>
                        </a:lnSpc>
                        <a:spcBef>
                          <a:spcPts val="0"/>
                        </a:spcBef>
                        <a:spcAft>
                          <a:spcPts val="0"/>
                        </a:spcAft>
                        <a:buClr>
                          <a:schemeClr val="hlink"/>
                        </a:buClr>
                        <a:buSzPct val="25000"/>
                        <a:buFont typeface="Noto Sans Symbols"/>
                        <a:buNone/>
                      </a:pPr>
                      <a:endParaRPr sz="1200" b="1" i="0" u="none" strike="noStrike" cap="none">
                        <a:solidFill>
                          <a:schemeClr val="dk2"/>
                        </a:solidFill>
                        <a:latin typeface="Domine"/>
                        <a:ea typeface="Domine"/>
                        <a:cs typeface="Domine"/>
                        <a:sym typeface="Domine"/>
                      </a:endParaRPr>
                    </a:p>
                  </a:txBody>
                  <a:tcPr marL="0" marR="0" marT="0" marB="0" anchor="ctr" anchorCtr="1">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c>
                  <a:txBody>
                    <a:bodyPr/>
                    <a:lstStyle/>
                    <a:p>
                      <a:pPr marL="342900" marR="0" lvl="0" indent="-342900" algn="ctr" rtl="0">
                        <a:lnSpc>
                          <a:spcPct val="100000"/>
                        </a:lnSpc>
                        <a:spcBef>
                          <a:spcPts val="0"/>
                        </a:spcBef>
                        <a:spcAft>
                          <a:spcPts val="0"/>
                        </a:spcAft>
                        <a:buClr>
                          <a:schemeClr val="hlink"/>
                        </a:buClr>
                        <a:buSzPct val="25000"/>
                        <a:buFont typeface="Noto Sans Symbols"/>
                        <a:buNone/>
                      </a:pPr>
                      <a:r>
                        <a:rPr lang="en-US" sz="1200" b="1">
                          <a:solidFill>
                            <a:schemeClr val="dk2"/>
                          </a:solidFill>
                          <a:latin typeface="Domine"/>
                          <a:ea typeface="Domine"/>
                          <a:cs typeface="Domine"/>
                          <a:sym typeface="Domine"/>
                        </a:rPr>
                        <a:t>2011</a:t>
                      </a:r>
                      <a:r>
                        <a:rPr lang="en-US" sz="1200" b="1" i="0" u="none" strike="noStrike" cap="none">
                          <a:solidFill>
                            <a:schemeClr val="dk2"/>
                          </a:solidFill>
                          <a:latin typeface="Domine"/>
                          <a:ea typeface="Domine"/>
                          <a:cs typeface="Domine"/>
                          <a:sym typeface="Domine"/>
                        </a:rPr>
                        <a:t>-201</a:t>
                      </a:r>
                      <a:r>
                        <a:rPr lang="en-US" sz="1200" b="1">
                          <a:solidFill>
                            <a:schemeClr val="dk2"/>
                          </a:solidFill>
                          <a:latin typeface="Domine"/>
                          <a:ea typeface="Domine"/>
                          <a:cs typeface="Domine"/>
                          <a:sym typeface="Domine"/>
                        </a:rPr>
                        <a:t>2</a:t>
                      </a:r>
                      <a:r>
                        <a:rPr lang="en-US" sz="1200" b="1" i="0" u="none" strike="noStrike" cap="none">
                          <a:solidFill>
                            <a:schemeClr val="dk2"/>
                          </a:solidFill>
                          <a:latin typeface="Domine"/>
                          <a:ea typeface="Domine"/>
                          <a:cs typeface="Domine"/>
                          <a:sym typeface="Domine"/>
                        </a:rPr>
                        <a:t> </a:t>
                      </a:r>
                    </a:p>
                    <a:p>
                      <a:pPr marL="342900" marR="0" lvl="0" indent="-342900" algn="ctr" rtl="0">
                        <a:lnSpc>
                          <a:spcPct val="100000"/>
                        </a:lnSpc>
                        <a:spcBef>
                          <a:spcPts val="0"/>
                        </a:spcBef>
                        <a:spcAft>
                          <a:spcPts val="0"/>
                        </a:spcAft>
                        <a:buClr>
                          <a:schemeClr val="hlink"/>
                        </a:buClr>
                        <a:buSzPct val="25000"/>
                        <a:buFont typeface="Noto Sans Symbols"/>
                        <a:buNone/>
                      </a:pPr>
                      <a:r>
                        <a:rPr lang="en-US" sz="1200" b="1">
                          <a:solidFill>
                            <a:schemeClr val="dk2"/>
                          </a:solidFill>
                          <a:latin typeface="Domine"/>
                          <a:ea typeface="Domine"/>
                          <a:cs typeface="Domine"/>
                          <a:sym typeface="Domine"/>
                        </a:rPr>
                        <a:t>ACTUAL</a:t>
                      </a:r>
                    </a:p>
                  </a:txBody>
                  <a:tcPr marL="0" marR="0" marT="0" marB="0" anchor="ctr" anchorCtr="1">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c>
                  <a:txBody>
                    <a:bodyPr/>
                    <a:lstStyle/>
                    <a:p>
                      <a:pPr marL="342900" marR="0" lvl="0" indent="-342900" algn="ctr" rtl="0">
                        <a:lnSpc>
                          <a:spcPct val="100000"/>
                        </a:lnSpc>
                        <a:spcBef>
                          <a:spcPts val="0"/>
                        </a:spcBef>
                        <a:spcAft>
                          <a:spcPts val="0"/>
                        </a:spcAft>
                        <a:buClr>
                          <a:schemeClr val="hlink"/>
                        </a:buClr>
                        <a:buSzPct val="25000"/>
                        <a:buFont typeface="Noto Sans Symbols"/>
                        <a:buNone/>
                      </a:pPr>
                      <a:endParaRPr sz="1200" b="1" i="0" u="none" strike="noStrike" cap="none">
                        <a:solidFill>
                          <a:schemeClr val="dk2"/>
                        </a:solidFill>
                        <a:latin typeface="Domine"/>
                        <a:ea typeface="Domine"/>
                        <a:cs typeface="Domine"/>
                        <a:sym typeface="Domine"/>
                      </a:endParaRPr>
                    </a:p>
                    <a:p>
                      <a:pPr marL="342900" marR="0" lvl="0" indent="-342900" algn="ctr" rtl="0">
                        <a:lnSpc>
                          <a:spcPct val="100000"/>
                        </a:lnSpc>
                        <a:spcBef>
                          <a:spcPts val="0"/>
                        </a:spcBef>
                        <a:spcAft>
                          <a:spcPts val="0"/>
                        </a:spcAft>
                        <a:buClr>
                          <a:schemeClr val="hlink"/>
                        </a:buClr>
                        <a:buSzPct val="25000"/>
                        <a:buFont typeface="Noto Sans Symbols"/>
                        <a:buNone/>
                      </a:pPr>
                      <a:r>
                        <a:rPr lang="en-US" sz="1200" b="1" i="0" u="none" strike="noStrike" cap="none">
                          <a:solidFill>
                            <a:schemeClr val="dk2"/>
                          </a:solidFill>
                          <a:latin typeface="Domine"/>
                          <a:ea typeface="Domine"/>
                          <a:cs typeface="Domine"/>
                          <a:sym typeface="Domine"/>
                        </a:rPr>
                        <a:t>201</a:t>
                      </a:r>
                      <a:r>
                        <a:rPr lang="en-US" sz="1200" b="1">
                          <a:solidFill>
                            <a:schemeClr val="dk2"/>
                          </a:solidFill>
                          <a:latin typeface="Domine"/>
                          <a:ea typeface="Domine"/>
                          <a:cs typeface="Domine"/>
                          <a:sym typeface="Domine"/>
                        </a:rPr>
                        <a:t>5</a:t>
                      </a:r>
                      <a:r>
                        <a:rPr lang="en-US" sz="1200" b="1" i="0" u="none" strike="noStrike" cap="none">
                          <a:solidFill>
                            <a:schemeClr val="dk2"/>
                          </a:solidFill>
                          <a:latin typeface="Domine"/>
                          <a:ea typeface="Domine"/>
                          <a:cs typeface="Domine"/>
                          <a:sym typeface="Domine"/>
                        </a:rPr>
                        <a:t>-201</a:t>
                      </a:r>
                      <a:r>
                        <a:rPr lang="en-US" sz="1200" b="1">
                          <a:solidFill>
                            <a:schemeClr val="dk2"/>
                          </a:solidFill>
                          <a:latin typeface="Domine"/>
                          <a:ea typeface="Domine"/>
                          <a:cs typeface="Domine"/>
                          <a:sym typeface="Domine"/>
                        </a:rPr>
                        <a:t>6</a:t>
                      </a:r>
                      <a:r>
                        <a:rPr lang="en-US" sz="1200" b="1" i="0" u="none" strike="noStrike" cap="none">
                          <a:solidFill>
                            <a:schemeClr val="dk2"/>
                          </a:solidFill>
                          <a:latin typeface="Domine"/>
                          <a:ea typeface="Domine"/>
                          <a:cs typeface="Domine"/>
                          <a:sym typeface="Domine"/>
                        </a:rPr>
                        <a:t> </a:t>
                      </a:r>
                    </a:p>
                    <a:p>
                      <a:pPr marL="342900" marR="0" lvl="0" indent="-342900" algn="ctr" rtl="0">
                        <a:lnSpc>
                          <a:spcPct val="100000"/>
                        </a:lnSpc>
                        <a:spcBef>
                          <a:spcPts val="0"/>
                        </a:spcBef>
                        <a:spcAft>
                          <a:spcPts val="0"/>
                        </a:spcAft>
                        <a:buClr>
                          <a:schemeClr val="hlink"/>
                        </a:buClr>
                        <a:buSzPct val="25000"/>
                        <a:buFont typeface="Noto Sans Symbols"/>
                        <a:buNone/>
                      </a:pPr>
                      <a:r>
                        <a:rPr lang="en-US" sz="1200" b="1">
                          <a:solidFill>
                            <a:schemeClr val="dk2"/>
                          </a:solidFill>
                          <a:latin typeface="Domine"/>
                          <a:ea typeface="Domine"/>
                          <a:cs typeface="Domine"/>
                          <a:sym typeface="Domine"/>
                        </a:rPr>
                        <a:t>ADOPTED</a:t>
                      </a:r>
                    </a:p>
                    <a:p>
                      <a:pPr marL="342900" marR="0" lvl="0" indent="-342900" algn="ctr" rtl="0">
                        <a:lnSpc>
                          <a:spcPct val="100000"/>
                        </a:lnSpc>
                        <a:spcBef>
                          <a:spcPts val="0"/>
                        </a:spcBef>
                        <a:spcAft>
                          <a:spcPts val="0"/>
                        </a:spcAft>
                        <a:buClr>
                          <a:schemeClr val="hlink"/>
                        </a:buClr>
                        <a:buSzPct val="25000"/>
                        <a:buFont typeface="Noto Sans Symbols"/>
                        <a:buNone/>
                      </a:pPr>
                      <a:endParaRPr sz="1200" b="1" i="0" u="none" strike="noStrike" cap="none">
                        <a:solidFill>
                          <a:schemeClr val="dk2"/>
                        </a:solidFill>
                        <a:latin typeface="Domine"/>
                        <a:ea typeface="Domine"/>
                        <a:cs typeface="Domine"/>
                        <a:sym typeface="Domine"/>
                      </a:endParaRPr>
                    </a:p>
                  </a:txBody>
                  <a:tcPr marL="0" marR="0" marT="0" marB="0" anchor="ctr" anchorCtr="1">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c>
                  <a:txBody>
                    <a:bodyPr/>
                    <a:lstStyle/>
                    <a:p>
                      <a:pPr marL="342900" lvl="0" algn="ctr" rtl="0">
                        <a:spcBef>
                          <a:spcPts val="0"/>
                        </a:spcBef>
                        <a:buClr>
                          <a:schemeClr val="hlink"/>
                        </a:buClr>
                        <a:buSzPct val="25000"/>
                        <a:buFont typeface="Noto Sans Symbols"/>
                        <a:buNone/>
                      </a:pPr>
                      <a:r>
                        <a:rPr lang="en-US" sz="1200" b="1">
                          <a:solidFill>
                            <a:schemeClr val="dk2"/>
                          </a:solidFill>
                          <a:latin typeface="Domine"/>
                          <a:ea typeface="Domine"/>
                          <a:cs typeface="Domine"/>
                          <a:sym typeface="Domine"/>
                        </a:rPr>
                        <a:t>2016-2017 </a:t>
                      </a:r>
                    </a:p>
                    <a:p>
                      <a:pPr marL="342900" lvl="0" algn="ctr" rtl="0">
                        <a:spcBef>
                          <a:spcPts val="0"/>
                        </a:spcBef>
                        <a:buClr>
                          <a:schemeClr val="hlink"/>
                        </a:buClr>
                        <a:buSzPct val="25000"/>
                        <a:buFont typeface="Noto Sans Symbols"/>
                        <a:buNone/>
                      </a:pPr>
                      <a:r>
                        <a:rPr lang="en-US" sz="1200" b="1">
                          <a:solidFill>
                            <a:schemeClr val="dk2"/>
                          </a:solidFill>
                          <a:latin typeface="Domine"/>
                          <a:ea typeface="Domine"/>
                          <a:cs typeface="Domine"/>
                          <a:sym typeface="Domine"/>
                        </a:rPr>
                        <a:t>ADOPTED</a:t>
                      </a:r>
                    </a:p>
                  </a:txBody>
                  <a:tcPr marL="0" marR="0" marT="0" marB="0" anchor="ctr" anchorCtr="1">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c>
                  <a:txBody>
                    <a:bodyPr/>
                    <a:lstStyle/>
                    <a:p>
                      <a:pPr marL="342900" marR="0" lvl="0" indent="-342900" algn="ctr" rtl="0">
                        <a:lnSpc>
                          <a:spcPct val="100000"/>
                        </a:lnSpc>
                        <a:spcBef>
                          <a:spcPts val="0"/>
                        </a:spcBef>
                        <a:spcAft>
                          <a:spcPts val="0"/>
                        </a:spcAft>
                        <a:buClr>
                          <a:schemeClr val="hlink"/>
                        </a:buClr>
                        <a:buSzPct val="25000"/>
                        <a:buFont typeface="Noto Sans Symbols"/>
                        <a:buNone/>
                      </a:pPr>
                      <a:r>
                        <a:rPr lang="en-US" sz="1200" b="1">
                          <a:solidFill>
                            <a:schemeClr val="dk2"/>
                          </a:solidFill>
                          <a:latin typeface="Domine"/>
                          <a:ea typeface="Domine"/>
                          <a:cs typeface="Domine"/>
                          <a:sym typeface="Domine"/>
                        </a:rPr>
                        <a:t>1-YEAR</a:t>
                      </a:r>
                    </a:p>
                    <a:p>
                      <a:pPr marL="342900" marR="0" lvl="0" indent="-342900" algn="ctr" rtl="0">
                        <a:lnSpc>
                          <a:spcPct val="100000"/>
                        </a:lnSpc>
                        <a:spcBef>
                          <a:spcPts val="0"/>
                        </a:spcBef>
                        <a:spcAft>
                          <a:spcPts val="0"/>
                        </a:spcAft>
                        <a:buClr>
                          <a:schemeClr val="hlink"/>
                        </a:buClr>
                        <a:buSzPct val="25000"/>
                        <a:buFont typeface="Noto Sans Symbols"/>
                        <a:buNone/>
                      </a:pPr>
                      <a:r>
                        <a:rPr lang="en-US" sz="1200" b="1">
                          <a:solidFill>
                            <a:schemeClr val="dk2"/>
                          </a:solidFill>
                          <a:latin typeface="Domine"/>
                          <a:ea typeface="Domine"/>
                          <a:cs typeface="Domine"/>
                          <a:sym typeface="Domine"/>
                        </a:rPr>
                        <a:t>CHANGE</a:t>
                      </a:r>
                    </a:p>
                  </a:txBody>
                  <a:tcPr marL="0" marR="0" marT="0" marB="0" anchor="ctr" anchorCtr="1">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c>
                  <a:txBody>
                    <a:bodyPr/>
                    <a:lstStyle/>
                    <a:p>
                      <a:pPr marL="342900" marR="0" lvl="0" indent="-342900" algn="ctr" rtl="0">
                        <a:lnSpc>
                          <a:spcPct val="100000"/>
                        </a:lnSpc>
                        <a:spcBef>
                          <a:spcPts val="0"/>
                        </a:spcBef>
                        <a:spcAft>
                          <a:spcPts val="0"/>
                        </a:spcAft>
                        <a:buClr>
                          <a:schemeClr val="hlink"/>
                        </a:buClr>
                        <a:buSzPct val="25000"/>
                        <a:buFont typeface="Noto Sans Symbols"/>
                        <a:buNone/>
                      </a:pPr>
                      <a:r>
                        <a:rPr lang="en-US" sz="1200" b="1">
                          <a:solidFill>
                            <a:schemeClr val="dk2"/>
                          </a:solidFill>
                          <a:latin typeface="Domine"/>
                          <a:ea typeface="Domine"/>
                          <a:cs typeface="Domine"/>
                          <a:sym typeface="Domine"/>
                        </a:rPr>
                        <a:t>5 YEAR </a:t>
                      </a:r>
                    </a:p>
                    <a:p>
                      <a:pPr marL="342900" marR="0" lvl="0" indent="-342900" algn="ctr" rtl="0">
                        <a:lnSpc>
                          <a:spcPct val="100000"/>
                        </a:lnSpc>
                        <a:spcBef>
                          <a:spcPts val="0"/>
                        </a:spcBef>
                        <a:spcAft>
                          <a:spcPts val="0"/>
                        </a:spcAft>
                        <a:buClr>
                          <a:schemeClr val="hlink"/>
                        </a:buClr>
                        <a:buSzPct val="25000"/>
                        <a:buFont typeface="Noto Sans Symbols"/>
                        <a:buNone/>
                      </a:pPr>
                      <a:r>
                        <a:rPr lang="en-US" sz="1200" b="1">
                          <a:solidFill>
                            <a:schemeClr val="dk2"/>
                          </a:solidFill>
                          <a:latin typeface="Domine"/>
                          <a:ea typeface="Domine"/>
                          <a:cs typeface="Domine"/>
                          <a:sym typeface="Domine"/>
                        </a:rPr>
                        <a:t>CAGR</a:t>
                      </a:r>
                    </a:p>
                    <a:p>
                      <a:pPr marL="342900" marR="0" lvl="0" indent="-342900" algn="ctr" rtl="0">
                        <a:lnSpc>
                          <a:spcPct val="100000"/>
                        </a:lnSpc>
                        <a:spcBef>
                          <a:spcPts val="0"/>
                        </a:spcBef>
                        <a:spcAft>
                          <a:spcPts val="0"/>
                        </a:spcAft>
                        <a:buClr>
                          <a:schemeClr val="hlink"/>
                        </a:buClr>
                        <a:buSzPct val="25000"/>
                        <a:buFont typeface="Noto Sans Symbols"/>
                        <a:buNone/>
                      </a:pPr>
                      <a:r>
                        <a:rPr lang="en-US" sz="900" b="1" i="1">
                          <a:solidFill>
                            <a:schemeClr val="dk2"/>
                          </a:solidFill>
                          <a:latin typeface="Domine"/>
                          <a:ea typeface="Domine"/>
                          <a:cs typeface="Domine"/>
                          <a:sym typeface="Domine"/>
                        </a:rPr>
                        <a:t>Compounded </a:t>
                      </a:r>
                    </a:p>
                    <a:p>
                      <a:pPr marL="342900" marR="0" lvl="0" indent="-342900" algn="ctr" rtl="0">
                        <a:lnSpc>
                          <a:spcPct val="100000"/>
                        </a:lnSpc>
                        <a:spcBef>
                          <a:spcPts val="0"/>
                        </a:spcBef>
                        <a:spcAft>
                          <a:spcPts val="0"/>
                        </a:spcAft>
                        <a:buClr>
                          <a:schemeClr val="hlink"/>
                        </a:buClr>
                        <a:buSzPct val="25000"/>
                        <a:buFont typeface="Noto Sans Symbols"/>
                        <a:buNone/>
                      </a:pPr>
                      <a:r>
                        <a:rPr lang="en-US" sz="900" b="1" i="1">
                          <a:solidFill>
                            <a:schemeClr val="dk2"/>
                          </a:solidFill>
                          <a:latin typeface="Domine"/>
                          <a:ea typeface="Domine"/>
                          <a:cs typeface="Domine"/>
                          <a:sym typeface="Domine"/>
                        </a:rPr>
                        <a:t>Annual Growth Rate</a:t>
                      </a:r>
                    </a:p>
                  </a:txBody>
                  <a:tcPr marL="0" marR="0" marT="0" marB="0" anchor="ctr" anchorCtr="1">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r>
              <a:tr h="558100">
                <a:tc>
                  <a:txBody>
                    <a:bodyPr/>
                    <a:lstStyle/>
                    <a:p>
                      <a:pPr marL="342900" marR="0" lvl="0" indent="-342900" algn="l" rtl="0">
                        <a:lnSpc>
                          <a:spcPct val="100000"/>
                        </a:lnSpc>
                        <a:spcBef>
                          <a:spcPts val="0"/>
                        </a:spcBef>
                        <a:spcAft>
                          <a:spcPts val="0"/>
                        </a:spcAft>
                        <a:buClr>
                          <a:schemeClr val="hlink"/>
                        </a:buClr>
                        <a:buSzPct val="25000"/>
                        <a:buFont typeface="Noto Sans Symbols"/>
                        <a:buNone/>
                      </a:pPr>
                      <a:r>
                        <a:rPr lang="en-US" sz="1200" b="1" i="0" u="none" strike="noStrike" cap="none">
                          <a:solidFill>
                            <a:srgbClr val="800000"/>
                          </a:solidFill>
                          <a:latin typeface="Domine"/>
                          <a:ea typeface="Domine"/>
                          <a:cs typeface="Domine"/>
                          <a:sym typeface="Domine"/>
                        </a:rPr>
                        <a:t> SALARIES</a:t>
                      </a:r>
                    </a:p>
                  </a:txBody>
                  <a:tcPr marL="0" marR="0" marT="0" marB="0" anchor="ctr">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c>
                  <a:txBody>
                    <a:bodyPr/>
                    <a:lstStyle/>
                    <a:p>
                      <a:pPr marL="0" marR="0" lvl="0" indent="0" algn="l" rtl="0">
                        <a:lnSpc>
                          <a:spcPct val="100000"/>
                        </a:lnSpc>
                        <a:spcBef>
                          <a:spcPts val="0"/>
                        </a:spcBef>
                        <a:spcAft>
                          <a:spcPts val="0"/>
                        </a:spcAft>
                        <a:buClr>
                          <a:schemeClr val="lt1"/>
                        </a:buClr>
                        <a:buSzPct val="25000"/>
                        <a:buFont typeface="Tahoma"/>
                        <a:buNone/>
                      </a:pPr>
                      <a:endParaRPr sz="1600" b="1" i="0" u="none" strike="noStrike" cap="none">
                        <a:solidFill>
                          <a:schemeClr val="accent2"/>
                        </a:solidFill>
                        <a:latin typeface="Quattrocento"/>
                        <a:ea typeface="Quattrocento"/>
                        <a:cs typeface="Quattrocento"/>
                        <a:sym typeface="Quattrocento"/>
                      </a:endParaRPr>
                    </a:p>
                  </a:txBody>
                  <a:tcPr marL="0" marR="0" marT="0" marB="0" anchor="ctr" anchorCtr="1">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c>
                  <a:txBody>
                    <a:bodyPr/>
                    <a:lstStyle/>
                    <a:p>
                      <a:pPr lvl="0" algn="ctr" rtl="0">
                        <a:spcBef>
                          <a:spcPts val="0"/>
                        </a:spcBef>
                        <a:buClr>
                          <a:schemeClr val="accent2"/>
                        </a:buClr>
                        <a:buSzPct val="25000"/>
                        <a:buFont typeface="Quattrocento"/>
                        <a:buNone/>
                      </a:pPr>
                      <a:r>
                        <a:rPr lang="en-US" sz="1600" b="1">
                          <a:solidFill>
                            <a:schemeClr val="accent2"/>
                          </a:solidFill>
                          <a:latin typeface="Quattrocento"/>
                          <a:ea typeface="Quattrocento"/>
                          <a:cs typeface="Quattrocento"/>
                          <a:sym typeface="Quattrocento"/>
                        </a:rPr>
                        <a:t>$15,872,819</a:t>
                      </a:r>
                    </a:p>
                  </a:txBody>
                  <a:tcPr marL="0" marR="0" marT="0" marB="0" anchor="ctr" anchorCtr="1">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c>
                  <a:txBody>
                    <a:bodyPr/>
                    <a:lstStyle/>
                    <a:p>
                      <a:pPr lvl="0" algn="ctr" rtl="0">
                        <a:spcBef>
                          <a:spcPts val="0"/>
                        </a:spcBef>
                        <a:buClr>
                          <a:schemeClr val="accent2"/>
                        </a:buClr>
                        <a:buSzPct val="25000"/>
                        <a:buFont typeface="Quattrocento"/>
                        <a:buNone/>
                      </a:pPr>
                      <a:r>
                        <a:rPr lang="en-US" sz="1600" b="1">
                          <a:solidFill>
                            <a:schemeClr val="accent2"/>
                          </a:solidFill>
                          <a:latin typeface="Quattrocento"/>
                          <a:ea typeface="Quattrocento"/>
                          <a:cs typeface="Quattrocento"/>
                          <a:sym typeface="Quattrocento"/>
                        </a:rPr>
                        <a:t>$16,948,076</a:t>
                      </a:r>
                    </a:p>
                  </a:txBody>
                  <a:tcPr marL="0" marR="0" marT="0" marB="0" anchor="ctr" anchorCtr="1">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c>
                  <a:txBody>
                    <a:bodyPr/>
                    <a:lstStyle/>
                    <a:p>
                      <a:pPr lvl="0" algn="ctr" rtl="0">
                        <a:spcBef>
                          <a:spcPts val="0"/>
                        </a:spcBef>
                        <a:buNone/>
                      </a:pPr>
                      <a:r>
                        <a:rPr lang="en-US" sz="1600" b="1">
                          <a:solidFill>
                            <a:schemeClr val="accent2"/>
                          </a:solidFill>
                          <a:latin typeface="Quattrocento"/>
                          <a:ea typeface="Quattrocento"/>
                          <a:cs typeface="Quattrocento"/>
                          <a:sym typeface="Quattrocento"/>
                        </a:rPr>
                        <a:t>$16,926,851</a:t>
                      </a:r>
                    </a:p>
                  </a:txBody>
                  <a:tcPr marL="0" marR="0" marT="0" marB="0" anchor="ctr" anchorCtr="1">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c>
                  <a:txBody>
                    <a:bodyPr/>
                    <a:lstStyle/>
                    <a:p>
                      <a:pPr lvl="0" algn="ctr" rtl="0">
                        <a:spcBef>
                          <a:spcPts val="0"/>
                        </a:spcBef>
                        <a:buClr>
                          <a:schemeClr val="accent2"/>
                        </a:buClr>
                        <a:buSzPct val="25000"/>
                        <a:buFont typeface="Quattrocento"/>
                        <a:buNone/>
                      </a:pPr>
                      <a:r>
                        <a:rPr lang="en-US" sz="1600" b="1">
                          <a:solidFill>
                            <a:schemeClr val="accent2"/>
                          </a:solidFill>
                          <a:latin typeface="Quattrocento"/>
                          <a:ea typeface="Quattrocento"/>
                          <a:cs typeface="Quattrocento"/>
                          <a:sym typeface="Quattrocento"/>
                        </a:rPr>
                        <a:t>-.07%</a:t>
                      </a:r>
                    </a:p>
                  </a:txBody>
                  <a:tcPr marL="0" marR="0" marT="0" marB="0" anchor="ctr" anchorCtr="1">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c>
                  <a:txBody>
                    <a:bodyPr/>
                    <a:lstStyle/>
                    <a:p>
                      <a:pPr marL="0" marR="0" lvl="0" indent="0" algn="ctr" rtl="0">
                        <a:lnSpc>
                          <a:spcPct val="100000"/>
                        </a:lnSpc>
                        <a:spcBef>
                          <a:spcPts val="0"/>
                        </a:spcBef>
                        <a:spcAft>
                          <a:spcPts val="0"/>
                        </a:spcAft>
                        <a:buClr>
                          <a:schemeClr val="accent2"/>
                        </a:buClr>
                        <a:buSzPct val="25000"/>
                        <a:buFont typeface="Quattrocento"/>
                        <a:buNone/>
                      </a:pPr>
                      <a:r>
                        <a:rPr lang="en-US" sz="1600" b="1">
                          <a:solidFill>
                            <a:schemeClr val="accent2"/>
                          </a:solidFill>
                          <a:latin typeface="Quattrocento"/>
                          <a:ea typeface="Quattrocento"/>
                          <a:cs typeface="Quattrocento"/>
                          <a:sym typeface="Quattrocento"/>
                        </a:rPr>
                        <a:t>1.29</a:t>
                      </a:r>
                      <a:r>
                        <a:rPr lang="en-US" sz="1600" b="1" i="0" u="none" strike="noStrike" cap="none">
                          <a:solidFill>
                            <a:schemeClr val="accent2"/>
                          </a:solidFill>
                          <a:latin typeface="Quattrocento"/>
                          <a:ea typeface="Quattrocento"/>
                          <a:cs typeface="Quattrocento"/>
                          <a:sym typeface="Quattrocento"/>
                        </a:rPr>
                        <a:t>%</a:t>
                      </a:r>
                    </a:p>
                  </a:txBody>
                  <a:tcPr marL="0" marR="0" marT="0" marB="0" anchor="ctr" anchorCtr="1">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r>
              <a:tr h="782250">
                <a:tc>
                  <a:txBody>
                    <a:bodyPr/>
                    <a:lstStyle/>
                    <a:p>
                      <a:pPr marL="342900" marR="0" lvl="0" indent="-342900" algn="l" rtl="0">
                        <a:lnSpc>
                          <a:spcPct val="100000"/>
                        </a:lnSpc>
                        <a:spcBef>
                          <a:spcPts val="0"/>
                        </a:spcBef>
                        <a:spcAft>
                          <a:spcPts val="0"/>
                        </a:spcAft>
                        <a:buClr>
                          <a:schemeClr val="hlink"/>
                        </a:buClr>
                        <a:buSzPct val="25000"/>
                        <a:buFont typeface="Noto Sans Symbols"/>
                        <a:buNone/>
                      </a:pPr>
                      <a:r>
                        <a:rPr lang="en-US" sz="1200" b="1" i="0" u="none" strike="noStrike" cap="none">
                          <a:solidFill>
                            <a:srgbClr val="800000"/>
                          </a:solidFill>
                          <a:latin typeface="Domine"/>
                          <a:ea typeface="Domine"/>
                          <a:cs typeface="Domine"/>
                          <a:sym typeface="Domine"/>
                        </a:rPr>
                        <a:t> BENEFITS</a:t>
                      </a:r>
                    </a:p>
                  </a:txBody>
                  <a:tcPr marL="0" marR="0" marT="0" marB="0" anchor="ctr">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c>
                  <a:txBody>
                    <a:bodyPr/>
                    <a:lstStyle/>
                    <a:p>
                      <a:pPr marL="0" marR="0" lvl="0" indent="0" algn="l" rtl="0">
                        <a:lnSpc>
                          <a:spcPct val="100000"/>
                        </a:lnSpc>
                        <a:spcBef>
                          <a:spcPts val="0"/>
                        </a:spcBef>
                        <a:spcAft>
                          <a:spcPts val="0"/>
                        </a:spcAft>
                        <a:buClr>
                          <a:schemeClr val="lt1"/>
                        </a:buClr>
                        <a:buSzPct val="25000"/>
                        <a:buFont typeface="Tahoma"/>
                        <a:buNone/>
                      </a:pPr>
                      <a:endParaRPr sz="1600" b="1" i="0" u="none" strike="noStrike" cap="none">
                        <a:solidFill>
                          <a:schemeClr val="accent2"/>
                        </a:solidFill>
                        <a:latin typeface="Quattrocento"/>
                        <a:ea typeface="Quattrocento"/>
                        <a:cs typeface="Quattrocento"/>
                        <a:sym typeface="Quattrocento"/>
                      </a:endParaRPr>
                    </a:p>
                  </a:txBody>
                  <a:tcPr marL="0" marR="0" marT="0" marB="0" anchor="ctr" anchorCtr="1">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c>
                  <a:txBody>
                    <a:bodyPr/>
                    <a:lstStyle/>
                    <a:p>
                      <a:pPr lvl="0" algn="ctr" rtl="0">
                        <a:spcBef>
                          <a:spcPts val="0"/>
                        </a:spcBef>
                        <a:buClr>
                          <a:schemeClr val="accent2"/>
                        </a:buClr>
                        <a:buSzPct val="25000"/>
                        <a:buFont typeface="Quattrocento"/>
                        <a:buNone/>
                      </a:pPr>
                      <a:r>
                        <a:rPr lang="en-US" sz="1600" b="1">
                          <a:solidFill>
                            <a:schemeClr val="accent2"/>
                          </a:solidFill>
                          <a:latin typeface="Quattrocento"/>
                          <a:ea typeface="Quattrocento"/>
                          <a:cs typeface="Quattrocento"/>
                          <a:sym typeface="Quattrocento"/>
                        </a:rPr>
                        <a:t>$4,401,244</a:t>
                      </a:r>
                    </a:p>
                  </a:txBody>
                  <a:tcPr marL="0" marR="0" marT="0" marB="0" anchor="ctr" anchorCtr="1">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c>
                  <a:txBody>
                    <a:bodyPr/>
                    <a:lstStyle/>
                    <a:p>
                      <a:pPr lvl="0" algn="ctr" rtl="0">
                        <a:spcBef>
                          <a:spcPts val="0"/>
                        </a:spcBef>
                        <a:buClr>
                          <a:schemeClr val="accent2"/>
                        </a:buClr>
                        <a:buSzPct val="25000"/>
                        <a:buFont typeface="Quattrocento"/>
                        <a:buNone/>
                      </a:pPr>
                      <a:r>
                        <a:rPr lang="en-US" sz="1600" b="1">
                          <a:solidFill>
                            <a:schemeClr val="accent2"/>
                          </a:solidFill>
                          <a:latin typeface="Quattrocento"/>
                          <a:ea typeface="Quattrocento"/>
                          <a:cs typeface="Quattrocento"/>
                          <a:sym typeface="Quattrocento"/>
                        </a:rPr>
                        <a:t>$4,747,272</a:t>
                      </a:r>
                    </a:p>
                  </a:txBody>
                  <a:tcPr marL="0" marR="0" marT="0" marB="0" anchor="ctr" anchorCtr="1">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c>
                  <a:txBody>
                    <a:bodyPr/>
                    <a:lstStyle/>
                    <a:p>
                      <a:pPr lvl="0" algn="ctr" rtl="0">
                        <a:spcBef>
                          <a:spcPts val="0"/>
                        </a:spcBef>
                        <a:buClr>
                          <a:schemeClr val="accent2"/>
                        </a:buClr>
                        <a:buSzPct val="25000"/>
                        <a:buFont typeface="Quattrocento"/>
                        <a:buNone/>
                      </a:pPr>
                      <a:r>
                        <a:rPr lang="en-US" sz="1600" b="1">
                          <a:solidFill>
                            <a:schemeClr val="accent2"/>
                          </a:solidFill>
                          <a:latin typeface="Quattrocento"/>
                          <a:ea typeface="Quattrocento"/>
                          <a:cs typeface="Quattrocento"/>
                          <a:sym typeface="Quattrocento"/>
                        </a:rPr>
                        <a:t>$5,048,760</a:t>
                      </a:r>
                    </a:p>
                  </a:txBody>
                  <a:tcPr marL="0" marR="0" marT="0" marB="0" anchor="ctr" anchorCtr="1">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c>
                  <a:txBody>
                    <a:bodyPr/>
                    <a:lstStyle/>
                    <a:p>
                      <a:pPr marL="0" marR="0" lvl="0" indent="0" algn="ctr" rtl="0">
                        <a:lnSpc>
                          <a:spcPct val="100000"/>
                        </a:lnSpc>
                        <a:spcBef>
                          <a:spcPts val="0"/>
                        </a:spcBef>
                        <a:spcAft>
                          <a:spcPts val="0"/>
                        </a:spcAft>
                        <a:buClr>
                          <a:schemeClr val="accent2"/>
                        </a:buClr>
                        <a:buSzPct val="25000"/>
                        <a:buFont typeface="Quattrocento"/>
                        <a:buNone/>
                      </a:pPr>
                      <a:r>
                        <a:rPr lang="en-US" sz="1600" b="1">
                          <a:solidFill>
                            <a:schemeClr val="accent2"/>
                          </a:solidFill>
                          <a:latin typeface="Quattrocento"/>
                          <a:ea typeface="Quattrocento"/>
                          <a:cs typeface="Quattrocento"/>
                          <a:sym typeface="Quattrocento"/>
                        </a:rPr>
                        <a:t>.95%</a:t>
                      </a:r>
                    </a:p>
                  </a:txBody>
                  <a:tcPr marL="0" marR="0" marT="0" marB="0" anchor="ctr" anchorCtr="1">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c>
                  <a:txBody>
                    <a:bodyPr/>
                    <a:lstStyle/>
                    <a:p>
                      <a:pPr marL="0" marR="0" lvl="0" indent="0" algn="ctr" rtl="0">
                        <a:lnSpc>
                          <a:spcPct val="100000"/>
                        </a:lnSpc>
                        <a:spcBef>
                          <a:spcPts val="0"/>
                        </a:spcBef>
                        <a:spcAft>
                          <a:spcPts val="0"/>
                        </a:spcAft>
                        <a:buClr>
                          <a:schemeClr val="accent2"/>
                        </a:buClr>
                        <a:buSzPct val="25000"/>
                        <a:buFont typeface="Quattrocento"/>
                        <a:buNone/>
                      </a:pPr>
                      <a:r>
                        <a:rPr lang="en-US" sz="1600" b="1">
                          <a:solidFill>
                            <a:schemeClr val="accent2"/>
                          </a:solidFill>
                          <a:latin typeface="Quattrocento"/>
                          <a:ea typeface="Quattrocento"/>
                          <a:cs typeface="Quattrocento"/>
                          <a:sym typeface="Quattrocento"/>
                        </a:rPr>
                        <a:t>2.78</a:t>
                      </a:r>
                      <a:r>
                        <a:rPr lang="en-US" sz="1600" b="1" i="0" u="none" strike="noStrike" cap="none">
                          <a:solidFill>
                            <a:schemeClr val="accent2"/>
                          </a:solidFill>
                          <a:latin typeface="Quattrocento"/>
                          <a:ea typeface="Quattrocento"/>
                          <a:cs typeface="Quattrocento"/>
                          <a:sym typeface="Quattrocento"/>
                        </a:rPr>
                        <a:t>%</a:t>
                      </a:r>
                    </a:p>
                  </a:txBody>
                  <a:tcPr marL="0" marR="0" marT="0" marB="0" anchor="ctr" anchorCtr="1">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r>
              <a:tr h="389150">
                <a:tc>
                  <a:txBody>
                    <a:bodyPr/>
                    <a:lstStyle/>
                    <a:p>
                      <a:pPr marL="342900" marR="0" lvl="0" indent="-342900" algn="l" rtl="0">
                        <a:lnSpc>
                          <a:spcPct val="100000"/>
                        </a:lnSpc>
                        <a:spcBef>
                          <a:spcPts val="0"/>
                        </a:spcBef>
                        <a:spcAft>
                          <a:spcPts val="0"/>
                        </a:spcAft>
                        <a:buClr>
                          <a:schemeClr val="hlink"/>
                        </a:buClr>
                        <a:buSzPct val="25000"/>
                        <a:buFont typeface="Noto Sans Symbols"/>
                        <a:buNone/>
                      </a:pPr>
                      <a:r>
                        <a:rPr lang="en-US" sz="1200" b="1" i="0" u="none" strike="noStrike" cap="none">
                          <a:solidFill>
                            <a:srgbClr val="800000"/>
                          </a:solidFill>
                          <a:latin typeface="Domine"/>
                          <a:ea typeface="Domine"/>
                          <a:cs typeface="Domine"/>
                          <a:sym typeface="Domine"/>
                        </a:rPr>
                        <a:t> SPECIAL EDUCATION</a:t>
                      </a:r>
                    </a:p>
                  </a:txBody>
                  <a:tcPr marL="0" marR="0" marT="0" marB="0" anchor="ctr">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c>
                  <a:txBody>
                    <a:bodyPr/>
                    <a:lstStyle/>
                    <a:p>
                      <a:pPr marL="0" marR="0" lvl="0" indent="0" algn="l" rtl="0">
                        <a:lnSpc>
                          <a:spcPct val="100000"/>
                        </a:lnSpc>
                        <a:spcBef>
                          <a:spcPts val="0"/>
                        </a:spcBef>
                        <a:spcAft>
                          <a:spcPts val="0"/>
                        </a:spcAft>
                        <a:buClr>
                          <a:schemeClr val="lt1"/>
                        </a:buClr>
                        <a:buSzPct val="25000"/>
                        <a:buFont typeface="Tahoma"/>
                        <a:buNone/>
                      </a:pPr>
                      <a:endParaRPr sz="1600" b="1" i="0" u="none" strike="noStrike" cap="none">
                        <a:solidFill>
                          <a:schemeClr val="accent2"/>
                        </a:solidFill>
                        <a:latin typeface="Quattrocento"/>
                        <a:ea typeface="Quattrocento"/>
                        <a:cs typeface="Quattrocento"/>
                        <a:sym typeface="Quattrocento"/>
                      </a:endParaRPr>
                    </a:p>
                  </a:txBody>
                  <a:tcPr marL="0" marR="0" marT="0" marB="0" anchor="ctr" anchorCtr="1">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c>
                  <a:txBody>
                    <a:bodyPr/>
                    <a:lstStyle/>
                    <a:p>
                      <a:pPr lvl="0" algn="ctr" rtl="0">
                        <a:spcBef>
                          <a:spcPts val="0"/>
                        </a:spcBef>
                        <a:buClr>
                          <a:schemeClr val="accent2"/>
                        </a:buClr>
                        <a:buSzPct val="25000"/>
                        <a:buFont typeface="Quattrocento"/>
                        <a:buNone/>
                      </a:pPr>
                      <a:r>
                        <a:rPr lang="en-US" sz="1600" b="1">
                          <a:solidFill>
                            <a:schemeClr val="accent2"/>
                          </a:solidFill>
                          <a:latin typeface="Quattrocento"/>
                          <a:ea typeface="Quattrocento"/>
                          <a:cs typeface="Quattrocento"/>
                          <a:sym typeface="Quattrocento"/>
                        </a:rPr>
                        <a:t>$5,733,184</a:t>
                      </a:r>
                    </a:p>
                  </a:txBody>
                  <a:tcPr marL="0" marR="0" marT="0" marB="0" anchor="ctr" anchorCtr="1">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c>
                  <a:txBody>
                    <a:bodyPr/>
                    <a:lstStyle/>
                    <a:p>
                      <a:pPr lvl="0" algn="ctr" rtl="0">
                        <a:spcBef>
                          <a:spcPts val="0"/>
                        </a:spcBef>
                        <a:buClr>
                          <a:schemeClr val="accent2"/>
                        </a:buClr>
                        <a:buSzPct val="25000"/>
                        <a:buFont typeface="Quattrocento"/>
                        <a:buNone/>
                      </a:pPr>
                      <a:r>
                        <a:rPr lang="en-US" sz="1600" b="1">
                          <a:solidFill>
                            <a:schemeClr val="accent2"/>
                          </a:solidFill>
                          <a:latin typeface="Quattrocento"/>
                          <a:ea typeface="Quattrocento"/>
                          <a:cs typeface="Quattrocento"/>
                          <a:sym typeface="Quattrocento"/>
                        </a:rPr>
                        <a:t>$7,033,097</a:t>
                      </a:r>
                    </a:p>
                  </a:txBody>
                  <a:tcPr marL="0" marR="0" marT="0" marB="0" anchor="ctr" anchorCtr="1">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c>
                  <a:txBody>
                    <a:bodyPr/>
                    <a:lstStyle/>
                    <a:p>
                      <a:pPr lvl="0" algn="ctr" rtl="0">
                        <a:spcBef>
                          <a:spcPts val="0"/>
                        </a:spcBef>
                        <a:buClr>
                          <a:schemeClr val="accent2"/>
                        </a:buClr>
                        <a:buSzPct val="25000"/>
                        <a:buFont typeface="Quattrocento"/>
                        <a:buNone/>
                      </a:pPr>
                      <a:r>
                        <a:rPr lang="en-US" sz="1600" b="1">
                          <a:solidFill>
                            <a:schemeClr val="accent2"/>
                          </a:solidFill>
                          <a:latin typeface="Quattrocento"/>
                          <a:ea typeface="Quattrocento"/>
                          <a:cs typeface="Quattrocento"/>
                          <a:sym typeface="Quattrocento"/>
                        </a:rPr>
                        <a:t>$7,541,289</a:t>
                      </a:r>
                    </a:p>
                  </a:txBody>
                  <a:tcPr marL="0" marR="0" marT="0" marB="0" anchor="ctr" anchorCtr="1">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c>
                  <a:txBody>
                    <a:bodyPr/>
                    <a:lstStyle/>
                    <a:p>
                      <a:pPr marL="0" marR="0" lvl="0" indent="0" algn="ctr" rtl="0">
                        <a:lnSpc>
                          <a:spcPct val="100000"/>
                        </a:lnSpc>
                        <a:spcBef>
                          <a:spcPts val="0"/>
                        </a:spcBef>
                        <a:spcAft>
                          <a:spcPts val="0"/>
                        </a:spcAft>
                        <a:buClr>
                          <a:schemeClr val="accent2"/>
                        </a:buClr>
                        <a:buSzPct val="25000"/>
                        <a:buFont typeface="Quattrocento"/>
                        <a:buNone/>
                      </a:pPr>
                      <a:r>
                        <a:rPr lang="en-US" sz="1600" b="1">
                          <a:solidFill>
                            <a:schemeClr val="accent2"/>
                          </a:solidFill>
                          <a:latin typeface="Quattrocento"/>
                          <a:ea typeface="Quattrocento"/>
                          <a:cs typeface="Quattrocento"/>
                          <a:sym typeface="Quattrocento"/>
                        </a:rPr>
                        <a:t>1.60%</a:t>
                      </a:r>
                    </a:p>
                  </a:txBody>
                  <a:tcPr marL="0" marR="0" marT="0" marB="0" anchor="ctr" anchorCtr="1">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c>
                  <a:txBody>
                    <a:bodyPr/>
                    <a:lstStyle/>
                    <a:p>
                      <a:pPr marL="0" marR="0" lvl="0" indent="0" algn="ctr" rtl="0">
                        <a:lnSpc>
                          <a:spcPct val="100000"/>
                        </a:lnSpc>
                        <a:spcBef>
                          <a:spcPts val="0"/>
                        </a:spcBef>
                        <a:spcAft>
                          <a:spcPts val="0"/>
                        </a:spcAft>
                        <a:buClr>
                          <a:schemeClr val="accent2"/>
                        </a:buClr>
                        <a:buSzPct val="25000"/>
                        <a:buFont typeface="Quattrocento"/>
                        <a:buNone/>
                      </a:pPr>
                      <a:r>
                        <a:rPr lang="en-US" sz="1600" b="1">
                          <a:solidFill>
                            <a:schemeClr val="accent2"/>
                          </a:solidFill>
                          <a:latin typeface="Quattrocento"/>
                          <a:ea typeface="Quattrocento"/>
                          <a:cs typeface="Quattrocento"/>
                          <a:sym typeface="Quattrocento"/>
                        </a:rPr>
                        <a:t>5.64</a:t>
                      </a:r>
                      <a:r>
                        <a:rPr lang="en-US" sz="1600" b="1" i="0" u="none" strike="noStrike" cap="none">
                          <a:solidFill>
                            <a:schemeClr val="accent2"/>
                          </a:solidFill>
                          <a:latin typeface="Quattrocento"/>
                          <a:ea typeface="Quattrocento"/>
                          <a:cs typeface="Quattrocento"/>
                          <a:sym typeface="Quattrocento"/>
                        </a:rPr>
                        <a:t>%</a:t>
                      </a:r>
                    </a:p>
                  </a:txBody>
                  <a:tcPr marL="0" marR="0" marT="0" marB="0" anchor="ctr" anchorCtr="1">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r>
              <a:tr h="1336975">
                <a:tc>
                  <a:txBody>
                    <a:bodyPr/>
                    <a:lstStyle/>
                    <a:p>
                      <a:pPr marL="342900" marR="0" lvl="0" indent="-342900" algn="l" rtl="0">
                        <a:lnSpc>
                          <a:spcPct val="100000"/>
                        </a:lnSpc>
                        <a:spcBef>
                          <a:spcPts val="0"/>
                        </a:spcBef>
                        <a:spcAft>
                          <a:spcPts val="0"/>
                        </a:spcAft>
                        <a:buClr>
                          <a:schemeClr val="hlink"/>
                        </a:buClr>
                        <a:buSzPct val="25000"/>
                        <a:buFont typeface="Noto Sans Symbols"/>
                        <a:buNone/>
                      </a:pPr>
                      <a:r>
                        <a:rPr lang="en-US" sz="1200" b="1" i="0" u="none" strike="noStrike" cap="none">
                          <a:solidFill>
                            <a:srgbClr val="800000"/>
                          </a:solidFill>
                          <a:latin typeface="Domine"/>
                          <a:ea typeface="Domine"/>
                          <a:cs typeface="Domine"/>
                          <a:sym typeface="Domine"/>
                        </a:rPr>
                        <a:t>NON-DISCRETIONARY</a:t>
                      </a:r>
                    </a:p>
                    <a:p>
                      <a:pPr marL="342900" marR="0" lvl="0" indent="-342900" algn="l" rtl="0">
                        <a:lnSpc>
                          <a:spcPct val="100000"/>
                        </a:lnSpc>
                        <a:spcBef>
                          <a:spcPts val="0"/>
                        </a:spcBef>
                        <a:spcAft>
                          <a:spcPts val="0"/>
                        </a:spcAft>
                        <a:buClr>
                          <a:schemeClr val="hlink"/>
                        </a:buClr>
                        <a:buSzPct val="25000"/>
                        <a:buFont typeface="Noto Sans Symbols"/>
                        <a:buNone/>
                      </a:pPr>
                      <a:r>
                        <a:rPr lang="en-US" sz="1200" b="1" i="0" u="none" strike="noStrike" cap="none">
                          <a:solidFill>
                            <a:srgbClr val="800000"/>
                          </a:solidFill>
                          <a:latin typeface="Domine"/>
                          <a:ea typeface="Domine"/>
                          <a:cs typeface="Domine"/>
                          <a:sym typeface="Domine"/>
                        </a:rPr>
                        <a:t>  (professional development, curriculum writing, custodial and maint. supplies)</a:t>
                      </a:r>
                    </a:p>
                  </a:txBody>
                  <a:tcPr marL="0" marR="0" marT="0" marB="0" anchor="ctr">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c>
                  <a:txBody>
                    <a:bodyPr/>
                    <a:lstStyle/>
                    <a:p>
                      <a:pPr marL="0" marR="0" lvl="0" indent="0" algn="l" rtl="0">
                        <a:lnSpc>
                          <a:spcPct val="100000"/>
                        </a:lnSpc>
                        <a:spcBef>
                          <a:spcPts val="0"/>
                        </a:spcBef>
                        <a:spcAft>
                          <a:spcPts val="0"/>
                        </a:spcAft>
                        <a:buClr>
                          <a:schemeClr val="lt1"/>
                        </a:buClr>
                        <a:buSzPct val="25000"/>
                        <a:buFont typeface="Tahoma"/>
                        <a:buNone/>
                      </a:pPr>
                      <a:endParaRPr sz="1600" b="1" i="0" u="none" strike="noStrike" cap="none">
                        <a:solidFill>
                          <a:schemeClr val="accent2"/>
                        </a:solidFill>
                        <a:latin typeface="Quattrocento"/>
                        <a:ea typeface="Quattrocento"/>
                        <a:cs typeface="Quattrocento"/>
                        <a:sym typeface="Quattrocento"/>
                      </a:endParaRPr>
                    </a:p>
                  </a:txBody>
                  <a:tcPr marL="0" marR="0" marT="0" marB="0" anchor="ctr" anchorCtr="1">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c>
                  <a:txBody>
                    <a:bodyPr/>
                    <a:lstStyle/>
                    <a:p>
                      <a:pPr lvl="0" algn="ctr" rtl="0">
                        <a:spcBef>
                          <a:spcPts val="0"/>
                        </a:spcBef>
                        <a:buClr>
                          <a:schemeClr val="accent2"/>
                        </a:buClr>
                        <a:buSzPct val="25000"/>
                        <a:buFont typeface="Quattrocento"/>
                        <a:buNone/>
                      </a:pPr>
                      <a:r>
                        <a:rPr lang="en-US" sz="1600" b="1">
                          <a:solidFill>
                            <a:schemeClr val="accent2"/>
                          </a:solidFill>
                          <a:latin typeface="Quattrocento"/>
                          <a:ea typeface="Quattrocento"/>
                          <a:cs typeface="Quattrocento"/>
                          <a:sym typeface="Quattrocento"/>
                        </a:rPr>
                        <a:t>$1,823,522</a:t>
                      </a:r>
                    </a:p>
                  </a:txBody>
                  <a:tcPr marL="0" marR="0" marT="0" marB="0" anchor="ctr" anchorCtr="1">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c>
                  <a:txBody>
                    <a:bodyPr/>
                    <a:lstStyle/>
                    <a:p>
                      <a:pPr lvl="0" algn="ctr" rtl="0">
                        <a:spcBef>
                          <a:spcPts val="0"/>
                        </a:spcBef>
                        <a:buClr>
                          <a:schemeClr val="accent2"/>
                        </a:buClr>
                        <a:buSzPct val="25000"/>
                        <a:buFont typeface="Quattrocento"/>
                        <a:buNone/>
                      </a:pPr>
                      <a:r>
                        <a:rPr lang="en-US" sz="1600" b="1">
                          <a:solidFill>
                            <a:schemeClr val="accent2"/>
                          </a:solidFill>
                          <a:latin typeface="Quattrocento"/>
                          <a:ea typeface="Quattrocento"/>
                          <a:cs typeface="Quattrocento"/>
                          <a:sym typeface="Quattrocento"/>
                        </a:rPr>
                        <a:t>$1,932,998</a:t>
                      </a:r>
                    </a:p>
                  </a:txBody>
                  <a:tcPr marL="0" marR="0" marT="0" marB="0" anchor="ctr" anchorCtr="1">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c>
                  <a:txBody>
                    <a:bodyPr/>
                    <a:lstStyle/>
                    <a:p>
                      <a:pPr lvl="0" algn="ctr" rtl="0">
                        <a:spcBef>
                          <a:spcPts val="0"/>
                        </a:spcBef>
                        <a:buClr>
                          <a:schemeClr val="accent2"/>
                        </a:buClr>
                        <a:buSzPct val="25000"/>
                        <a:buFont typeface="Quattrocento"/>
                        <a:buNone/>
                      </a:pPr>
                      <a:r>
                        <a:rPr lang="en-US" sz="1600" b="1">
                          <a:solidFill>
                            <a:schemeClr val="accent2"/>
                          </a:solidFill>
                          <a:latin typeface="Quattrocento"/>
                          <a:ea typeface="Quattrocento"/>
                          <a:cs typeface="Quattrocento"/>
                          <a:sym typeface="Quattrocento"/>
                        </a:rPr>
                        <a:t>$2,241,986</a:t>
                      </a:r>
                    </a:p>
                  </a:txBody>
                  <a:tcPr marL="0" marR="0" marT="0" marB="0" anchor="ctr" anchorCtr="1">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c>
                  <a:txBody>
                    <a:bodyPr/>
                    <a:lstStyle/>
                    <a:p>
                      <a:pPr marL="0" marR="0" lvl="0" indent="0" algn="ctr" rtl="0">
                        <a:lnSpc>
                          <a:spcPct val="100000"/>
                        </a:lnSpc>
                        <a:spcBef>
                          <a:spcPts val="0"/>
                        </a:spcBef>
                        <a:spcAft>
                          <a:spcPts val="0"/>
                        </a:spcAft>
                        <a:buClr>
                          <a:schemeClr val="accent2"/>
                        </a:buClr>
                        <a:buSzPct val="25000"/>
                        <a:buFont typeface="Quattrocento"/>
                        <a:buNone/>
                      </a:pPr>
                      <a:endParaRPr sz="1600" b="1">
                        <a:solidFill>
                          <a:schemeClr val="accent2"/>
                        </a:solidFill>
                        <a:latin typeface="Quattrocento"/>
                        <a:ea typeface="Quattrocento"/>
                        <a:cs typeface="Quattrocento"/>
                        <a:sym typeface="Quattrocento"/>
                      </a:endParaRPr>
                    </a:p>
                    <a:p>
                      <a:pPr marL="0" marR="0" lvl="0" indent="0" algn="ctr" rtl="0">
                        <a:lnSpc>
                          <a:spcPct val="100000"/>
                        </a:lnSpc>
                        <a:spcBef>
                          <a:spcPts val="0"/>
                        </a:spcBef>
                        <a:spcAft>
                          <a:spcPts val="0"/>
                        </a:spcAft>
                        <a:buClr>
                          <a:schemeClr val="lt1"/>
                        </a:buClr>
                        <a:buSzPct val="25000"/>
                        <a:buFont typeface="Tahoma"/>
                        <a:buNone/>
                      </a:pPr>
                      <a:r>
                        <a:rPr lang="en-US" sz="1600" b="1">
                          <a:solidFill>
                            <a:schemeClr val="accent2"/>
                          </a:solidFill>
                          <a:latin typeface="Quattrocento"/>
                          <a:ea typeface="Quattrocento"/>
                          <a:cs typeface="Quattrocento"/>
                          <a:sym typeface="Quattrocento"/>
                        </a:rPr>
                        <a:t>.97%</a:t>
                      </a:r>
                    </a:p>
                  </a:txBody>
                  <a:tcPr marL="0" marR="0" marT="0" marB="0" anchor="ctr" anchorCtr="1">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c>
                  <a:txBody>
                    <a:bodyPr/>
                    <a:lstStyle/>
                    <a:p>
                      <a:pPr marL="0" marR="0" lvl="0" indent="0" algn="ctr" rtl="0">
                        <a:lnSpc>
                          <a:spcPct val="100000"/>
                        </a:lnSpc>
                        <a:spcBef>
                          <a:spcPts val="0"/>
                        </a:spcBef>
                        <a:spcAft>
                          <a:spcPts val="0"/>
                        </a:spcAft>
                        <a:buClr>
                          <a:schemeClr val="accent2"/>
                        </a:buClr>
                        <a:buSzPct val="25000"/>
                        <a:buFont typeface="Quattrocento"/>
                        <a:buNone/>
                      </a:pPr>
                      <a:r>
                        <a:rPr lang="en-US" sz="1600" b="1">
                          <a:solidFill>
                            <a:schemeClr val="accent2"/>
                          </a:solidFill>
                          <a:latin typeface="Quattrocento"/>
                          <a:ea typeface="Quattrocento"/>
                          <a:cs typeface="Quattrocento"/>
                          <a:sym typeface="Quattrocento"/>
                        </a:rPr>
                        <a:t>4.22</a:t>
                      </a:r>
                      <a:r>
                        <a:rPr lang="en-US" sz="1600" b="1" i="0" u="none" strike="noStrike" cap="none">
                          <a:solidFill>
                            <a:schemeClr val="accent2"/>
                          </a:solidFill>
                          <a:latin typeface="Quattrocento"/>
                          <a:ea typeface="Quattrocento"/>
                          <a:cs typeface="Quattrocento"/>
                          <a:sym typeface="Quattrocento"/>
                        </a:rPr>
                        <a:t>%</a:t>
                      </a:r>
                    </a:p>
                  </a:txBody>
                  <a:tcPr marL="0" marR="0" marT="0" marB="0" anchor="ctr" anchorCtr="1">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r>
              <a:tr h="796600">
                <a:tc>
                  <a:txBody>
                    <a:bodyPr/>
                    <a:lstStyle/>
                    <a:p>
                      <a:pPr marL="342900" marR="0" lvl="0" indent="-342900" algn="l" rtl="0">
                        <a:lnSpc>
                          <a:spcPct val="100000"/>
                        </a:lnSpc>
                        <a:spcBef>
                          <a:spcPts val="0"/>
                        </a:spcBef>
                        <a:spcAft>
                          <a:spcPts val="0"/>
                        </a:spcAft>
                        <a:buClr>
                          <a:schemeClr val="hlink"/>
                        </a:buClr>
                        <a:buSzPct val="25000"/>
                        <a:buFont typeface="Noto Sans Symbols"/>
                        <a:buNone/>
                      </a:pPr>
                      <a:r>
                        <a:rPr lang="en-US" sz="1200" b="1" i="0" u="none" strike="noStrike" cap="none">
                          <a:solidFill>
                            <a:srgbClr val="800000"/>
                          </a:solidFill>
                          <a:latin typeface="Domine"/>
                          <a:ea typeface="Domine"/>
                          <a:cs typeface="Domine"/>
                          <a:sym typeface="Domine"/>
                        </a:rPr>
                        <a:t> DISCRETIONARY </a:t>
                      </a:r>
                    </a:p>
                    <a:p>
                      <a:pPr marL="342900" marR="0" lvl="0" indent="-342900" algn="l" rtl="0">
                        <a:lnSpc>
                          <a:spcPct val="100000"/>
                        </a:lnSpc>
                        <a:spcBef>
                          <a:spcPts val="0"/>
                        </a:spcBef>
                        <a:spcAft>
                          <a:spcPts val="0"/>
                        </a:spcAft>
                        <a:buClr>
                          <a:schemeClr val="hlink"/>
                        </a:buClr>
                        <a:buSzPct val="25000"/>
                        <a:buFont typeface="Noto Sans Symbols"/>
                        <a:buNone/>
                      </a:pPr>
                      <a:r>
                        <a:rPr lang="en-US" sz="1200" b="1" i="0" u="none" strike="noStrike" cap="none">
                          <a:solidFill>
                            <a:srgbClr val="800000"/>
                          </a:solidFill>
                          <a:latin typeface="Domine"/>
                          <a:ea typeface="Domine"/>
                          <a:cs typeface="Domine"/>
                          <a:sym typeface="Domine"/>
                        </a:rPr>
                        <a:t>  (regular classroom </a:t>
                      </a:r>
                    </a:p>
                    <a:p>
                      <a:pPr marL="342900" marR="0" lvl="0" indent="-342900" algn="l" rtl="0">
                        <a:lnSpc>
                          <a:spcPct val="100000"/>
                        </a:lnSpc>
                        <a:spcBef>
                          <a:spcPts val="0"/>
                        </a:spcBef>
                        <a:spcAft>
                          <a:spcPts val="0"/>
                        </a:spcAft>
                        <a:buClr>
                          <a:schemeClr val="hlink"/>
                        </a:buClr>
                        <a:buSzPct val="25000"/>
                        <a:buFont typeface="Noto Sans Symbols"/>
                        <a:buNone/>
                      </a:pPr>
                      <a:r>
                        <a:rPr lang="en-US" sz="1200" b="1" i="0" u="none" strike="noStrike" cap="none">
                          <a:solidFill>
                            <a:srgbClr val="800000"/>
                          </a:solidFill>
                          <a:latin typeface="Domine"/>
                          <a:ea typeface="Domine"/>
                          <a:cs typeface="Domine"/>
                          <a:sym typeface="Domine"/>
                        </a:rPr>
                        <a:t>   and co-curricular supplies)</a:t>
                      </a:r>
                    </a:p>
                  </a:txBody>
                  <a:tcPr marL="0" marR="0" marT="0" marB="0" anchor="ctr">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c>
                  <a:txBody>
                    <a:bodyPr/>
                    <a:lstStyle/>
                    <a:p>
                      <a:pPr marL="0" marR="0" lvl="0" indent="0" algn="l" rtl="0">
                        <a:lnSpc>
                          <a:spcPct val="100000"/>
                        </a:lnSpc>
                        <a:spcBef>
                          <a:spcPts val="0"/>
                        </a:spcBef>
                        <a:spcAft>
                          <a:spcPts val="0"/>
                        </a:spcAft>
                        <a:buClr>
                          <a:schemeClr val="lt1"/>
                        </a:buClr>
                        <a:buSzPct val="25000"/>
                        <a:buFont typeface="Tahoma"/>
                        <a:buNone/>
                      </a:pPr>
                      <a:endParaRPr sz="1600" b="1" i="0" u="none" strike="noStrike" cap="none">
                        <a:solidFill>
                          <a:schemeClr val="accent2"/>
                        </a:solidFill>
                        <a:latin typeface="Quattrocento"/>
                        <a:ea typeface="Quattrocento"/>
                        <a:cs typeface="Quattrocento"/>
                        <a:sym typeface="Quattrocento"/>
                      </a:endParaRPr>
                    </a:p>
                  </a:txBody>
                  <a:tcPr marL="0" marR="0" marT="0" marB="0" anchor="ctr" anchorCtr="1">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c>
                  <a:txBody>
                    <a:bodyPr/>
                    <a:lstStyle/>
                    <a:p>
                      <a:pPr lvl="0" algn="ctr" rtl="0">
                        <a:spcBef>
                          <a:spcPts val="0"/>
                        </a:spcBef>
                        <a:buClr>
                          <a:schemeClr val="accent2"/>
                        </a:buClr>
                        <a:buSzPct val="25000"/>
                        <a:buFont typeface="Quattrocento"/>
                        <a:buNone/>
                      </a:pPr>
                      <a:r>
                        <a:rPr lang="en-US" sz="1600" b="1">
                          <a:solidFill>
                            <a:schemeClr val="accent2"/>
                          </a:solidFill>
                          <a:latin typeface="Quattrocento"/>
                          <a:ea typeface="Quattrocento"/>
                          <a:cs typeface="Quattrocento"/>
                          <a:sym typeface="Quattrocento"/>
                        </a:rPr>
                        <a:t>$801,460</a:t>
                      </a:r>
                    </a:p>
                  </a:txBody>
                  <a:tcPr marL="0" marR="0" marT="0" marB="0" anchor="ctr" anchorCtr="1">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c>
                  <a:txBody>
                    <a:bodyPr/>
                    <a:lstStyle/>
                    <a:p>
                      <a:pPr lvl="0" algn="ctr" rtl="0">
                        <a:spcBef>
                          <a:spcPts val="0"/>
                        </a:spcBef>
                        <a:buClr>
                          <a:schemeClr val="accent2"/>
                        </a:buClr>
                        <a:buSzPct val="25000"/>
                        <a:buFont typeface="Quattrocento"/>
                        <a:buNone/>
                      </a:pPr>
                      <a:r>
                        <a:rPr lang="en-US" sz="1600" b="1">
                          <a:solidFill>
                            <a:schemeClr val="accent2"/>
                          </a:solidFill>
                          <a:latin typeface="Quattrocento"/>
                          <a:ea typeface="Quattrocento"/>
                          <a:cs typeface="Quattrocento"/>
                          <a:sym typeface="Quattrocento"/>
                        </a:rPr>
                        <a:t>$1,174,349</a:t>
                      </a:r>
                    </a:p>
                  </a:txBody>
                  <a:tcPr marL="0" marR="0" marT="0" marB="0" anchor="ctr" anchorCtr="1">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c>
                  <a:txBody>
                    <a:bodyPr/>
                    <a:lstStyle/>
                    <a:p>
                      <a:pPr lvl="0" algn="ctr" rtl="0">
                        <a:spcBef>
                          <a:spcPts val="0"/>
                        </a:spcBef>
                        <a:buClr>
                          <a:schemeClr val="accent2"/>
                        </a:buClr>
                        <a:buSzPct val="25000"/>
                        <a:buFont typeface="Quattrocento"/>
                        <a:buNone/>
                      </a:pPr>
                      <a:r>
                        <a:rPr lang="en-US" sz="1600" b="1">
                          <a:solidFill>
                            <a:schemeClr val="accent2"/>
                          </a:solidFill>
                          <a:latin typeface="Quattrocento"/>
                          <a:ea typeface="Quattrocento"/>
                          <a:cs typeface="Quattrocento"/>
                          <a:sym typeface="Quattrocento"/>
                        </a:rPr>
                        <a:t>$1,041,425</a:t>
                      </a:r>
                    </a:p>
                  </a:txBody>
                  <a:tcPr marL="0" marR="0" marT="0" marB="0" anchor="ctr" anchorCtr="1">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c>
                  <a:txBody>
                    <a:bodyPr/>
                    <a:lstStyle/>
                    <a:p>
                      <a:pPr marL="0" marR="0" lvl="0" indent="0" algn="ctr" rtl="0">
                        <a:lnSpc>
                          <a:spcPct val="100000"/>
                        </a:lnSpc>
                        <a:spcBef>
                          <a:spcPts val="0"/>
                        </a:spcBef>
                        <a:spcAft>
                          <a:spcPts val="0"/>
                        </a:spcAft>
                        <a:buClr>
                          <a:schemeClr val="accent2"/>
                        </a:buClr>
                        <a:buSzPct val="25000"/>
                        <a:buFont typeface="Quattrocento"/>
                        <a:buNone/>
                      </a:pPr>
                      <a:r>
                        <a:rPr lang="en-US" sz="1600" b="1">
                          <a:solidFill>
                            <a:schemeClr val="accent2"/>
                          </a:solidFill>
                          <a:latin typeface="Quattrocento"/>
                          <a:ea typeface="Quattrocento"/>
                          <a:cs typeface="Quattrocento"/>
                          <a:sym typeface="Quattrocento"/>
                        </a:rPr>
                        <a:t>-.42%</a:t>
                      </a:r>
                    </a:p>
                  </a:txBody>
                  <a:tcPr marL="0" marR="0" marT="0" marB="0" anchor="ctr" anchorCtr="1">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c>
                  <a:txBody>
                    <a:bodyPr/>
                    <a:lstStyle/>
                    <a:p>
                      <a:pPr marL="0" marR="0" lvl="0" indent="0" algn="ctr" rtl="0">
                        <a:lnSpc>
                          <a:spcPct val="100000"/>
                        </a:lnSpc>
                        <a:spcBef>
                          <a:spcPts val="0"/>
                        </a:spcBef>
                        <a:spcAft>
                          <a:spcPts val="0"/>
                        </a:spcAft>
                        <a:buClr>
                          <a:schemeClr val="accent2"/>
                        </a:buClr>
                        <a:buSzPct val="25000"/>
                        <a:buFont typeface="Quattrocento"/>
                        <a:buNone/>
                      </a:pPr>
                      <a:r>
                        <a:rPr lang="en-US" sz="1600" b="1">
                          <a:solidFill>
                            <a:schemeClr val="accent2"/>
                          </a:solidFill>
                          <a:latin typeface="Quattrocento"/>
                          <a:ea typeface="Quattrocento"/>
                          <a:cs typeface="Quattrocento"/>
                          <a:sym typeface="Quattrocento"/>
                        </a:rPr>
                        <a:t>5.38</a:t>
                      </a:r>
                      <a:r>
                        <a:rPr lang="en-US" sz="1600" b="1" i="0" u="none" strike="noStrike" cap="none">
                          <a:solidFill>
                            <a:schemeClr val="accent2"/>
                          </a:solidFill>
                          <a:latin typeface="Quattrocento"/>
                          <a:ea typeface="Quattrocento"/>
                          <a:cs typeface="Quattrocento"/>
                          <a:sym typeface="Quattrocento"/>
                        </a:rPr>
                        <a:t>%</a:t>
                      </a:r>
                    </a:p>
                  </a:txBody>
                  <a:tcPr marL="0" marR="0" marT="0" marB="0" anchor="ctr" anchorCtr="1">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r>
              <a:tr h="248000">
                <a:tc>
                  <a:txBody>
                    <a:bodyPr/>
                    <a:lstStyle/>
                    <a:p>
                      <a:pPr marL="342900" marR="0" lvl="0" indent="-342900" algn="l" rtl="0">
                        <a:lnSpc>
                          <a:spcPct val="100000"/>
                        </a:lnSpc>
                        <a:spcBef>
                          <a:spcPts val="0"/>
                        </a:spcBef>
                        <a:spcAft>
                          <a:spcPts val="0"/>
                        </a:spcAft>
                        <a:buClr>
                          <a:schemeClr val="hlink"/>
                        </a:buClr>
                        <a:buSzPct val="25000"/>
                        <a:buFont typeface="Noto Sans Symbols"/>
                        <a:buNone/>
                      </a:pPr>
                      <a:r>
                        <a:rPr lang="en-US" sz="1200" b="1" i="0" u="none" strike="noStrike" cap="none">
                          <a:solidFill>
                            <a:srgbClr val="800000"/>
                          </a:solidFill>
                          <a:latin typeface="Domine"/>
                          <a:ea typeface="Domine"/>
                          <a:cs typeface="Domine"/>
                          <a:sym typeface="Domine"/>
                        </a:rPr>
                        <a:t> TOTAL</a:t>
                      </a:r>
                    </a:p>
                  </a:txBody>
                  <a:tcPr marL="0" marR="0" marT="0" marB="0" anchor="ctr">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c>
                  <a:txBody>
                    <a:bodyPr/>
                    <a:lstStyle/>
                    <a:p>
                      <a:pPr marL="0" marR="0" lvl="0" indent="0" algn="l" rtl="0">
                        <a:lnSpc>
                          <a:spcPct val="100000"/>
                        </a:lnSpc>
                        <a:spcBef>
                          <a:spcPts val="0"/>
                        </a:spcBef>
                        <a:spcAft>
                          <a:spcPts val="0"/>
                        </a:spcAft>
                        <a:buClr>
                          <a:schemeClr val="lt1"/>
                        </a:buClr>
                        <a:buSzPct val="25000"/>
                        <a:buFont typeface="Tahoma"/>
                        <a:buNone/>
                      </a:pPr>
                      <a:endParaRPr sz="1600" b="1" i="0" u="none" strike="noStrike" cap="none">
                        <a:solidFill>
                          <a:schemeClr val="accent2"/>
                        </a:solidFill>
                        <a:latin typeface="Quattrocento"/>
                        <a:ea typeface="Quattrocento"/>
                        <a:cs typeface="Quattrocento"/>
                        <a:sym typeface="Quattrocento"/>
                      </a:endParaRPr>
                    </a:p>
                  </a:txBody>
                  <a:tcPr marL="0" marR="0" marT="0" marB="0" anchor="ctr" anchorCtr="1">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c>
                  <a:txBody>
                    <a:bodyPr/>
                    <a:lstStyle/>
                    <a:p>
                      <a:pPr lvl="0" algn="ctr" rtl="0">
                        <a:spcBef>
                          <a:spcPts val="0"/>
                        </a:spcBef>
                        <a:buClr>
                          <a:schemeClr val="accent2"/>
                        </a:buClr>
                        <a:buSzPct val="25000"/>
                        <a:buFont typeface="Quattrocento"/>
                        <a:buNone/>
                      </a:pPr>
                      <a:r>
                        <a:rPr lang="en-US" sz="1600" b="1">
                          <a:solidFill>
                            <a:schemeClr val="accent2"/>
                          </a:solidFill>
                          <a:latin typeface="Quattrocento"/>
                          <a:ea typeface="Quattrocento"/>
                          <a:cs typeface="Quattrocento"/>
                          <a:sym typeface="Quattrocento"/>
                        </a:rPr>
                        <a:t>$28,632,229</a:t>
                      </a:r>
                    </a:p>
                  </a:txBody>
                  <a:tcPr marL="0" marR="0" marT="0" marB="0" anchor="ctr" anchorCtr="1">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c>
                  <a:txBody>
                    <a:bodyPr/>
                    <a:lstStyle/>
                    <a:p>
                      <a:pPr lvl="0" algn="ctr" rtl="0">
                        <a:spcBef>
                          <a:spcPts val="0"/>
                        </a:spcBef>
                        <a:buClr>
                          <a:schemeClr val="accent2"/>
                        </a:buClr>
                        <a:buSzPct val="25000"/>
                        <a:buFont typeface="Quattrocento"/>
                        <a:buNone/>
                      </a:pPr>
                      <a:r>
                        <a:rPr lang="en-US" sz="1600" b="1">
                          <a:solidFill>
                            <a:schemeClr val="accent2"/>
                          </a:solidFill>
                          <a:latin typeface="Quattrocento"/>
                          <a:ea typeface="Quattrocento"/>
                          <a:cs typeface="Quattrocento"/>
                          <a:sym typeface="Quattrocento"/>
                        </a:rPr>
                        <a:t>$31,835,792</a:t>
                      </a:r>
                    </a:p>
                  </a:txBody>
                  <a:tcPr marL="0" marR="0" marT="0" marB="0" anchor="ctr" anchorCtr="1">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c>
                  <a:txBody>
                    <a:bodyPr/>
                    <a:lstStyle/>
                    <a:p>
                      <a:pPr lvl="0" algn="ctr" rtl="0">
                        <a:spcBef>
                          <a:spcPts val="0"/>
                        </a:spcBef>
                        <a:buClr>
                          <a:schemeClr val="accent2"/>
                        </a:buClr>
                        <a:buSzPct val="25000"/>
                        <a:buFont typeface="Quattrocento"/>
                        <a:buNone/>
                      </a:pPr>
                      <a:r>
                        <a:rPr lang="en-US" sz="1600" b="1">
                          <a:solidFill>
                            <a:schemeClr val="accent2"/>
                          </a:solidFill>
                          <a:latin typeface="Quattrocento"/>
                          <a:ea typeface="Quattrocento"/>
                          <a:cs typeface="Quattrocento"/>
                          <a:sym typeface="Quattrocento"/>
                        </a:rPr>
                        <a:t>$32,800,311</a:t>
                      </a:r>
                    </a:p>
                  </a:txBody>
                  <a:tcPr marL="0" marR="0" marT="0" marB="0" anchor="ctr" anchorCtr="1">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c>
                  <a:txBody>
                    <a:bodyPr/>
                    <a:lstStyle/>
                    <a:p>
                      <a:pPr marL="0" marR="0" lvl="0" indent="0" algn="ctr" rtl="0">
                        <a:lnSpc>
                          <a:spcPct val="100000"/>
                        </a:lnSpc>
                        <a:spcBef>
                          <a:spcPts val="0"/>
                        </a:spcBef>
                        <a:spcAft>
                          <a:spcPts val="0"/>
                        </a:spcAft>
                        <a:buClr>
                          <a:schemeClr val="accent2"/>
                        </a:buClr>
                        <a:buSzPct val="25000"/>
                        <a:buFont typeface="Quattrocento"/>
                        <a:buNone/>
                      </a:pPr>
                      <a:r>
                        <a:rPr lang="en-US" sz="1600" b="1">
                          <a:solidFill>
                            <a:schemeClr val="accent2"/>
                          </a:solidFill>
                          <a:latin typeface="Quattrocento"/>
                          <a:ea typeface="Quattrocento"/>
                          <a:cs typeface="Quattrocento"/>
                          <a:sym typeface="Quattrocento"/>
                        </a:rPr>
                        <a:t>3.03%</a:t>
                      </a:r>
                    </a:p>
                  </a:txBody>
                  <a:tcPr marL="0" marR="0" marT="0" marB="0" anchor="ctr" anchorCtr="1">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c>
                  <a:txBody>
                    <a:bodyPr/>
                    <a:lstStyle/>
                    <a:p>
                      <a:pPr marL="0" marR="0" lvl="0" indent="0" algn="ctr" rtl="0">
                        <a:lnSpc>
                          <a:spcPct val="100000"/>
                        </a:lnSpc>
                        <a:spcBef>
                          <a:spcPts val="0"/>
                        </a:spcBef>
                        <a:spcAft>
                          <a:spcPts val="0"/>
                        </a:spcAft>
                        <a:buClr>
                          <a:schemeClr val="accent2"/>
                        </a:buClr>
                        <a:buSzPct val="25000"/>
                        <a:buFont typeface="Quattrocento"/>
                        <a:buNone/>
                      </a:pPr>
                      <a:r>
                        <a:rPr lang="en-US" sz="1600" b="1">
                          <a:solidFill>
                            <a:schemeClr val="accent2"/>
                          </a:solidFill>
                          <a:latin typeface="Quattrocento"/>
                          <a:ea typeface="Quattrocento"/>
                          <a:cs typeface="Quattrocento"/>
                          <a:sym typeface="Quattrocento"/>
                        </a:rPr>
                        <a:t>2.76</a:t>
                      </a:r>
                      <a:r>
                        <a:rPr lang="en-US" sz="1600" b="1" i="0" u="none" strike="noStrike" cap="none">
                          <a:solidFill>
                            <a:schemeClr val="accent2"/>
                          </a:solidFill>
                          <a:latin typeface="Quattrocento"/>
                          <a:ea typeface="Quattrocento"/>
                          <a:cs typeface="Quattrocento"/>
                          <a:sym typeface="Quattrocento"/>
                        </a:rPr>
                        <a:t>%</a:t>
                      </a:r>
                    </a:p>
                  </a:txBody>
                  <a:tcPr marL="0" marR="0" marT="0" marB="0" anchor="ctr" anchorCtr="1">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solidFill>
                      <a:schemeClr val="lt2"/>
                    </a:solidFill>
                  </a:tcPr>
                </a:tc>
              </a:tr>
            </a:tbl>
          </a:graphicData>
        </a:graphic>
      </p:graphicFrame>
      <p:pic>
        <p:nvPicPr>
          <p:cNvPr id="203" name="Shape 203"/>
          <p:cNvPicPr preferRelativeResize="0"/>
          <p:nvPr/>
        </p:nvPicPr>
        <p:blipFill rotWithShape="1">
          <a:blip r:embed="rId3">
            <a:alphaModFix/>
          </a:blip>
          <a:srcRect/>
          <a:stretch/>
        </p:blipFill>
        <p:spPr>
          <a:xfrm>
            <a:off x="3560762" y="7337425"/>
            <a:ext cx="3325811" cy="217487"/>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Shape 208"/>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400">
                <a:solidFill>
                  <a:schemeClr val="lt1"/>
                </a:solidFill>
                <a:latin typeface="Arial"/>
                <a:ea typeface="Arial"/>
                <a:cs typeface="Arial"/>
                <a:sym typeface="Arial"/>
              </a:rPr>
              <a:t>13</a:t>
            </a:fld>
            <a:endParaRPr lang="en-US" sz="1400">
              <a:solidFill>
                <a:schemeClr val="lt1"/>
              </a:solidFill>
              <a:latin typeface="Arial"/>
              <a:ea typeface="Arial"/>
              <a:cs typeface="Arial"/>
              <a:sym typeface="Arial"/>
            </a:endParaRPr>
          </a:p>
        </p:txBody>
      </p:sp>
      <p:sp>
        <p:nvSpPr>
          <p:cNvPr id="209" name="Shape 209"/>
          <p:cNvSpPr txBox="1"/>
          <p:nvPr/>
        </p:nvSpPr>
        <p:spPr>
          <a:xfrm>
            <a:off x="2743200" y="279000"/>
            <a:ext cx="4157100" cy="13212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US" sz="4400">
                <a:solidFill>
                  <a:schemeClr val="lt1"/>
                </a:solidFill>
                <a:latin typeface="Libre Baskerville"/>
                <a:ea typeface="Libre Baskerville"/>
                <a:cs typeface="Libre Baskerville"/>
                <a:sym typeface="Libre Baskerville"/>
              </a:rPr>
              <a:t>Benefit Costs</a:t>
            </a:r>
          </a:p>
        </p:txBody>
      </p:sp>
      <p:sp>
        <p:nvSpPr>
          <p:cNvPr id="210" name="Shape 210"/>
          <p:cNvSpPr txBox="1"/>
          <p:nvPr/>
        </p:nvSpPr>
        <p:spPr>
          <a:xfrm>
            <a:off x="685800" y="1600200"/>
            <a:ext cx="6800260" cy="1908215"/>
          </a:xfrm>
          <a:prstGeom prst="rect">
            <a:avLst/>
          </a:prstGeom>
          <a:noFill/>
          <a:ln>
            <a:noFill/>
          </a:ln>
        </p:spPr>
        <p:txBody>
          <a:bodyPr lIns="91425" tIns="45700" rIns="91425" bIns="45700" anchor="t" anchorCtr="0">
            <a:noAutofit/>
          </a:bodyPr>
          <a:lstStyle/>
          <a:p>
            <a:pPr marL="285750" marR="0" lvl="0" indent="-273050" algn="l" rtl="0">
              <a:spcBef>
                <a:spcPts val="0"/>
              </a:spcBef>
              <a:spcAft>
                <a:spcPts val="0"/>
              </a:spcAft>
              <a:buClr>
                <a:schemeClr val="lt1"/>
              </a:buClr>
              <a:buSzPct val="100000"/>
              <a:buFont typeface="Arial"/>
              <a:buChar char="•"/>
            </a:pPr>
            <a:r>
              <a:rPr lang="en-US" sz="1800">
                <a:solidFill>
                  <a:schemeClr val="lt1"/>
                </a:solidFill>
                <a:latin typeface="Libre Baskerville"/>
                <a:ea typeface="Libre Baskerville"/>
                <a:cs typeface="Libre Baskerville"/>
                <a:sym typeface="Libre Baskerville"/>
              </a:rPr>
              <a:t>Cost of health benefit plan.  Includes health, dental and vision.</a:t>
            </a:r>
          </a:p>
          <a:p>
            <a:pPr marL="742950" marR="0" lvl="1" indent="-273050" algn="l" rtl="0">
              <a:spcBef>
                <a:spcPts val="0"/>
              </a:spcBef>
              <a:spcAft>
                <a:spcPts val="0"/>
              </a:spcAft>
              <a:buClr>
                <a:schemeClr val="lt1"/>
              </a:buClr>
              <a:buSzPct val="100000"/>
              <a:buFont typeface="Noto Sans Symbols"/>
              <a:buChar char="➢"/>
            </a:pPr>
            <a:r>
              <a:rPr lang="en-US" sz="1800" b="0" i="0" u="none" strike="noStrike" cap="none">
                <a:solidFill>
                  <a:schemeClr val="lt1"/>
                </a:solidFill>
                <a:latin typeface="Libre Baskerville"/>
                <a:ea typeface="Libre Baskerville"/>
                <a:cs typeface="Libre Baskerville"/>
                <a:sym typeface="Libre Baskerville"/>
              </a:rPr>
              <a:t>Family $2</a:t>
            </a:r>
            <a:r>
              <a:rPr lang="en-US" sz="1800">
                <a:solidFill>
                  <a:schemeClr val="lt1"/>
                </a:solidFill>
                <a:latin typeface="Libre Baskerville"/>
                <a:ea typeface="Libre Baskerville"/>
                <a:cs typeface="Libre Baskerville"/>
                <a:sym typeface="Libre Baskerville"/>
              </a:rPr>
              <a:t>7,360</a:t>
            </a:r>
          </a:p>
          <a:p>
            <a:pPr marL="742950" marR="0" lvl="1" indent="-273050" algn="l" rtl="0">
              <a:spcBef>
                <a:spcPts val="0"/>
              </a:spcBef>
              <a:spcAft>
                <a:spcPts val="0"/>
              </a:spcAft>
              <a:buClr>
                <a:schemeClr val="lt1"/>
              </a:buClr>
              <a:buSzPct val="100000"/>
              <a:buFont typeface="Noto Sans Symbols"/>
              <a:buChar char="➢"/>
            </a:pPr>
            <a:r>
              <a:rPr lang="en-US" sz="1800" b="0" i="0" u="none" strike="noStrike" cap="none">
                <a:solidFill>
                  <a:schemeClr val="lt1"/>
                </a:solidFill>
                <a:latin typeface="Libre Baskerville"/>
                <a:ea typeface="Libre Baskerville"/>
                <a:cs typeface="Libre Baskerville"/>
                <a:sym typeface="Libre Baskerville"/>
              </a:rPr>
              <a:t>Husband and Wife $2</a:t>
            </a:r>
            <a:r>
              <a:rPr lang="en-US" sz="1800">
                <a:solidFill>
                  <a:schemeClr val="lt1"/>
                </a:solidFill>
                <a:latin typeface="Libre Baskerville"/>
                <a:ea typeface="Libre Baskerville"/>
                <a:cs typeface="Libre Baskerville"/>
                <a:sym typeface="Libre Baskerville"/>
              </a:rPr>
              <a:t>3,064</a:t>
            </a:r>
          </a:p>
          <a:p>
            <a:pPr marL="742950" marR="0" lvl="1" indent="-273050" algn="l" rtl="0">
              <a:spcBef>
                <a:spcPts val="0"/>
              </a:spcBef>
              <a:spcAft>
                <a:spcPts val="0"/>
              </a:spcAft>
              <a:buClr>
                <a:schemeClr val="lt1"/>
              </a:buClr>
              <a:buSzPct val="100000"/>
              <a:buFont typeface="Noto Sans Symbols"/>
              <a:buChar char="➢"/>
            </a:pPr>
            <a:r>
              <a:rPr lang="en-US" sz="1800" b="0" i="0" u="none" strike="noStrike" cap="none">
                <a:solidFill>
                  <a:schemeClr val="lt1"/>
                </a:solidFill>
                <a:latin typeface="Libre Baskerville"/>
                <a:ea typeface="Libre Baskerville"/>
                <a:cs typeface="Libre Baskerville"/>
                <a:sym typeface="Libre Baskerville"/>
              </a:rPr>
              <a:t>Parent and child $1</a:t>
            </a:r>
            <a:r>
              <a:rPr lang="en-US" sz="1800">
                <a:solidFill>
                  <a:schemeClr val="lt1"/>
                </a:solidFill>
                <a:latin typeface="Libre Baskerville"/>
                <a:ea typeface="Libre Baskerville"/>
                <a:cs typeface="Libre Baskerville"/>
                <a:sym typeface="Libre Baskerville"/>
              </a:rPr>
              <a:t>6,212</a:t>
            </a:r>
          </a:p>
          <a:p>
            <a:pPr marL="742950" marR="0" lvl="1" indent="-273050" algn="l" rtl="0">
              <a:spcBef>
                <a:spcPts val="0"/>
              </a:spcBef>
              <a:spcAft>
                <a:spcPts val="0"/>
              </a:spcAft>
              <a:buClr>
                <a:schemeClr val="lt1"/>
              </a:buClr>
              <a:buSzPct val="100000"/>
              <a:buFont typeface="Noto Sans Symbols"/>
              <a:buChar char="➢"/>
            </a:pPr>
            <a:r>
              <a:rPr lang="en-US" sz="1800" b="0" i="0" u="none" strike="noStrike" cap="none">
                <a:solidFill>
                  <a:schemeClr val="lt1"/>
                </a:solidFill>
                <a:latin typeface="Libre Baskerville"/>
                <a:ea typeface="Libre Baskerville"/>
                <a:cs typeface="Libre Baskerville"/>
                <a:sym typeface="Libre Baskerville"/>
              </a:rPr>
              <a:t>Single $10,</a:t>
            </a:r>
            <a:r>
              <a:rPr lang="en-US" sz="1800">
                <a:solidFill>
                  <a:schemeClr val="lt1"/>
                </a:solidFill>
                <a:latin typeface="Libre Baskerville"/>
                <a:ea typeface="Libre Baskerville"/>
                <a:cs typeface="Libre Baskerville"/>
                <a:sym typeface="Libre Baskerville"/>
              </a:rPr>
              <a:t>428</a:t>
            </a:r>
          </a:p>
          <a:p>
            <a:pPr marL="457200" marR="0" lvl="1" indent="0" algn="l" rtl="0">
              <a:spcBef>
                <a:spcPts val="0"/>
              </a:spcBef>
              <a:spcAft>
                <a:spcPts val="0"/>
              </a:spcAft>
              <a:buNone/>
            </a:pPr>
            <a:endParaRPr sz="1800" b="0" i="0" u="none" strike="noStrike" cap="none">
              <a:solidFill>
                <a:schemeClr val="lt1"/>
              </a:solidFill>
              <a:latin typeface="Tahoma"/>
              <a:ea typeface="Tahoma"/>
              <a:cs typeface="Tahoma"/>
              <a:sym typeface="Tahoma"/>
            </a:endParaRPr>
          </a:p>
        </p:txBody>
      </p:sp>
      <p:sp>
        <p:nvSpPr>
          <p:cNvPr id="211" name="Shape 211"/>
          <p:cNvSpPr txBox="1"/>
          <p:nvPr/>
        </p:nvSpPr>
        <p:spPr>
          <a:xfrm>
            <a:off x="675325" y="3508426"/>
            <a:ext cx="7297200" cy="1631100"/>
          </a:xfrm>
          <a:prstGeom prst="rect">
            <a:avLst/>
          </a:prstGeom>
          <a:noFill/>
          <a:ln>
            <a:noFill/>
          </a:ln>
        </p:spPr>
        <p:txBody>
          <a:bodyPr lIns="91425" tIns="45700" rIns="91425" bIns="45700" anchor="t" anchorCtr="0">
            <a:noAutofit/>
          </a:bodyPr>
          <a:lstStyle/>
          <a:p>
            <a:pPr marL="285750" marR="0" lvl="0" indent="-273050" algn="l" rtl="0">
              <a:spcBef>
                <a:spcPts val="0"/>
              </a:spcBef>
              <a:spcAft>
                <a:spcPts val="0"/>
              </a:spcAft>
              <a:buClr>
                <a:schemeClr val="lt1"/>
              </a:buClr>
              <a:buSzPct val="100000"/>
              <a:buFont typeface="Arial"/>
              <a:buChar char="•"/>
            </a:pPr>
            <a:r>
              <a:rPr lang="en-US" sz="1800">
                <a:solidFill>
                  <a:schemeClr val="lt1"/>
                </a:solidFill>
                <a:latin typeface="Libre Baskerville"/>
                <a:ea typeface="Libre Baskerville"/>
                <a:cs typeface="Libre Baskerville"/>
                <a:sym typeface="Libre Baskerville"/>
              </a:rPr>
              <a:t>201 staff members carry benefits at a cost of $4,256,096 less employee contribution of  approximately $1,000,000</a:t>
            </a:r>
          </a:p>
          <a:p>
            <a:pPr marL="285750" marR="0" lvl="0" indent="-273050" algn="l" rtl="0">
              <a:spcBef>
                <a:spcPts val="0"/>
              </a:spcBef>
              <a:spcAft>
                <a:spcPts val="0"/>
              </a:spcAft>
              <a:buClr>
                <a:schemeClr val="lt1"/>
              </a:buClr>
              <a:buSzPct val="100000"/>
              <a:buFont typeface="Arial"/>
              <a:buChar char="•"/>
            </a:pPr>
            <a:r>
              <a:rPr lang="en-US" sz="1800">
                <a:solidFill>
                  <a:schemeClr val="lt1"/>
                </a:solidFill>
                <a:latin typeface="Libre Baskerville"/>
                <a:ea typeface="Libre Baskerville"/>
                <a:cs typeface="Libre Baskerville"/>
                <a:sym typeface="Libre Baskerville"/>
              </a:rPr>
              <a:t>62 staff members opt out and the cost is $300,000</a:t>
            </a:r>
          </a:p>
          <a:p>
            <a:pPr marL="285750" marR="0" lvl="0" indent="-273050" algn="l" rtl="0">
              <a:spcBef>
                <a:spcPts val="0"/>
              </a:spcBef>
              <a:spcAft>
                <a:spcPts val="0"/>
              </a:spcAft>
              <a:buClr>
                <a:schemeClr val="lt1"/>
              </a:buClr>
              <a:buSzPct val="100000"/>
              <a:buFont typeface="Arial"/>
              <a:buChar char="•"/>
            </a:pPr>
            <a:r>
              <a:rPr lang="en-US" sz="1800">
                <a:solidFill>
                  <a:schemeClr val="lt1"/>
                </a:solidFill>
                <a:latin typeface="Libre Baskerville"/>
                <a:ea typeface="Libre Baskerville"/>
                <a:cs typeface="Libre Baskerville"/>
                <a:sym typeface="Libre Baskerville"/>
              </a:rPr>
              <a:t>Social security, pension and unemployment costs are approximately $863,925</a:t>
            </a:r>
          </a:p>
          <a:p>
            <a:pPr marL="285750" marR="0" lvl="0" indent="-273050" algn="l" rtl="0">
              <a:spcBef>
                <a:spcPts val="0"/>
              </a:spcBef>
              <a:spcAft>
                <a:spcPts val="0"/>
              </a:spcAft>
              <a:buClr>
                <a:schemeClr val="lt1"/>
              </a:buClr>
              <a:buSzPct val="100000"/>
              <a:buFont typeface="Arial"/>
              <a:buChar char="•"/>
            </a:pPr>
            <a:r>
              <a:rPr lang="en-US" sz="1800">
                <a:solidFill>
                  <a:schemeClr val="lt1"/>
                </a:solidFill>
                <a:latin typeface="Libre Baskerville"/>
                <a:ea typeface="Libre Baskerville"/>
                <a:cs typeface="Libre Baskerville"/>
                <a:sym typeface="Libre Baskerville"/>
              </a:rPr>
              <a:t>Workman’s compensation insurance costs are approximately $200,000</a:t>
            </a:r>
          </a:p>
          <a:p>
            <a:pPr marL="285750" marR="0" lvl="0" indent="-273050" algn="l" rtl="0">
              <a:spcBef>
                <a:spcPts val="0"/>
              </a:spcBef>
              <a:spcAft>
                <a:spcPts val="0"/>
              </a:spcAft>
              <a:buClr>
                <a:schemeClr val="lt1"/>
              </a:buClr>
              <a:buSzPct val="100000"/>
              <a:buFont typeface="Arial"/>
              <a:buChar char="•"/>
            </a:pPr>
            <a:r>
              <a:rPr lang="en-US" sz="1800">
                <a:solidFill>
                  <a:schemeClr val="lt1"/>
                </a:solidFill>
                <a:latin typeface="Libre Baskerville"/>
                <a:ea typeface="Libre Baskerville"/>
                <a:cs typeface="Libre Baskerville"/>
                <a:sym typeface="Libre Baskerville"/>
              </a:rPr>
              <a:t>Board liability and property insurance costs are approximately $195,519</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Shape 217"/>
          <p:cNvSpPr txBox="1">
            <a:spLocks noGrp="1"/>
          </p:cNvSpPr>
          <p:nvPr>
            <p:ph type="title"/>
          </p:nvPr>
        </p:nvSpPr>
        <p:spPr>
          <a:xfrm>
            <a:off x="304800" y="-76200"/>
            <a:ext cx="8229600" cy="1327666"/>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3000" b="1" i="0" u="none" strike="noStrike" cap="none" dirty="0">
                <a:solidFill>
                  <a:schemeClr val="lt2"/>
                </a:solidFill>
                <a:latin typeface="Libre Baskerville"/>
                <a:ea typeface="Libre Baskerville"/>
                <a:cs typeface="Libre Baskerville"/>
                <a:sym typeface="Libre Baskerville"/>
              </a:rPr>
              <a:t>Non-</a:t>
            </a:r>
            <a:r>
              <a:rPr lang="en-US" sz="3000" b="1" dirty="0">
                <a:latin typeface="Libre Baskerville"/>
                <a:ea typeface="Libre Baskerville"/>
                <a:cs typeface="Libre Baskerville"/>
                <a:sym typeface="Libre Baskerville"/>
              </a:rPr>
              <a:t>D</a:t>
            </a:r>
            <a:r>
              <a:rPr lang="en-US" sz="3000" b="1" i="0" u="none" strike="noStrike" cap="none" dirty="0">
                <a:solidFill>
                  <a:schemeClr val="lt2"/>
                </a:solidFill>
                <a:latin typeface="Libre Baskerville"/>
                <a:ea typeface="Libre Baskerville"/>
                <a:cs typeface="Libre Baskerville"/>
                <a:sym typeface="Libre Baskerville"/>
              </a:rPr>
              <a:t>iscretionary and Discretionary Spending</a:t>
            </a:r>
          </a:p>
        </p:txBody>
      </p:sp>
      <p:sp>
        <p:nvSpPr>
          <p:cNvPr id="218" name="Shape 218"/>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400">
                <a:solidFill>
                  <a:schemeClr val="lt1"/>
                </a:solidFill>
                <a:latin typeface="Arial"/>
                <a:ea typeface="Arial"/>
                <a:cs typeface="Arial"/>
                <a:sym typeface="Arial"/>
              </a:rPr>
              <a:t>14</a:t>
            </a:fld>
            <a:endParaRPr lang="en-US" sz="1400">
              <a:solidFill>
                <a:schemeClr val="lt1"/>
              </a:solidFill>
              <a:latin typeface="Arial"/>
              <a:ea typeface="Arial"/>
              <a:cs typeface="Arial"/>
              <a:sym typeface="Arial"/>
            </a:endParaRPr>
          </a:p>
        </p:txBody>
      </p:sp>
      <p:sp>
        <p:nvSpPr>
          <p:cNvPr id="219" name="Shape 219"/>
          <p:cNvSpPr txBox="1"/>
          <p:nvPr/>
        </p:nvSpPr>
        <p:spPr>
          <a:xfrm>
            <a:off x="744275" y="1676400"/>
            <a:ext cx="3903900" cy="40416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US" sz="1800" u="sng">
                <a:solidFill>
                  <a:schemeClr val="lt1"/>
                </a:solidFill>
                <a:latin typeface="Tahoma"/>
                <a:ea typeface="Tahoma"/>
                <a:cs typeface="Tahoma"/>
                <a:sym typeface="Tahoma"/>
              </a:rPr>
              <a:t>Non-discretionary</a:t>
            </a:r>
          </a:p>
          <a:p>
            <a:pPr marL="285750" lvl="0" indent="-285750" rtl="0">
              <a:spcBef>
                <a:spcPts val="0"/>
              </a:spcBef>
              <a:buClr>
                <a:schemeClr val="lt1"/>
              </a:buClr>
              <a:buSzPct val="100000"/>
              <a:buFont typeface="Arial"/>
              <a:buChar char="•"/>
            </a:pPr>
            <a:r>
              <a:rPr lang="en-US" sz="1800">
                <a:solidFill>
                  <a:schemeClr val="lt1"/>
                </a:solidFill>
                <a:latin typeface="Tahoma"/>
                <a:ea typeface="Tahoma"/>
                <a:cs typeface="Tahoma"/>
                <a:sym typeface="Tahoma"/>
              </a:rPr>
              <a:t>Staff in-service and professional development</a:t>
            </a:r>
          </a:p>
          <a:p>
            <a:pPr marL="285750" lvl="0" indent="-285750" rtl="0">
              <a:spcBef>
                <a:spcPts val="0"/>
              </a:spcBef>
              <a:buClr>
                <a:schemeClr val="lt1"/>
              </a:buClr>
              <a:buSzPct val="100000"/>
              <a:buFont typeface="Arial"/>
              <a:buChar char="•"/>
            </a:pPr>
            <a:r>
              <a:rPr lang="en-US" sz="1800">
                <a:solidFill>
                  <a:schemeClr val="lt1"/>
                </a:solidFill>
                <a:latin typeface="Tahoma"/>
                <a:ea typeface="Tahoma"/>
                <a:cs typeface="Tahoma"/>
                <a:sym typeface="Tahoma"/>
              </a:rPr>
              <a:t>Testing</a:t>
            </a:r>
          </a:p>
          <a:p>
            <a:pPr marL="285750" lvl="0" indent="-285750" rtl="0">
              <a:spcBef>
                <a:spcPts val="0"/>
              </a:spcBef>
              <a:buClr>
                <a:schemeClr val="lt1"/>
              </a:buClr>
              <a:buSzPct val="100000"/>
              <a:buFont typeface="Arial"/>
              <a:buChar char="•"/>
            </a:pPr>
            <a:r>
              <a:rPr lang="en-US" sz="1800">
                <a:solidFill>
                  <a:schemeClr val="lt1"/>
                </a:solidFill>
                <a:latin typeface="Tahoma"/>
                <a:ea typeface="Tahoma"/>
                <a:cs typeface="Tahoma"/>
                <a:sym typeface="Tahoma"/>
              </a:rPr>
              <a:t>Legal and auditing fees</a:t>
            </a:r>
          </a:p>
          <a:p>
            <a:pPr marL="285750" lvl="0" indent="-285750" rtl="0">
              <a:spcBef>
                <a:spcPts val="0"/>
              </a:spcBef>
              <a:buClr>
                <a:schemeClr val="lt1"/>
              </a:buClr>
              <a:buSzPct val="100000"/>
              <a:buFont typeface="Arial"/>
              <a:buChar char="•"/>
            </a:pPr>
            <a:r>
              <a:rPr lang="en-US" sz="1800">
                <a:solidFill>
                  <a:schemeClr val="lt1"/>
                </a:solidFill>
                <a:latin typeface="Tahoma"/>
                <a:ea typeface="Tahoma"/>
                <a:cs typeface="Tahoma"/>
                <a:sym typeface="Tahoma"/>
              </a:rPr>
              <a:t>Liability insurance</a:t>
            </a:r>
          </a:p>
          <a:p>
            <a:pPr marL="285750" lvl="0" indent="-285750" rtl="0">
              <a:spcBef>
                <a:spcPts val="0"/>
              </a:spcBef>
              <a:buClr>
                <a:schemeClr val="lt1"/>
              </a:buClr>
              <a:buSzPct val="100000"/>
              <a:buFont typeface="Tahoma"/>
              <a:buChar char="•"/>
            </a:pPr>
            <a:r>
              <a:rPr lang="en-US" sz="1800">
                <a:solidFill>
                  <a:schemeClr val="lt1"/>
                </a:solidFill>
                <a:latin typeface="Tahoma"/>
                <a:ea typeface="Tahoma"/>
                <a:cs typeface="Tahoma"/>
                <a:sym typeface="Tahoma"/>
              </a:rPr>
              <a:t>Buildings and grounds</a:t>
            </a:r>
          </a:p>
          <a:p>
            <a:pPr marL="285750" marR="0" lvl="0" indent="-285750" algn="l" rtl="0">
              <a:spcBef>
                <a:spcPts val="0"/>
              </a:spcBef>
              <a:spcAft>
                <a:spcPts val="0"/>
              </a:spcAft>
              <a:buClr>
                <a:schemeClr val="lt1"/>
              </a:buClr>
              <a:buSzPct val="100000"/>
              <a:buFont typeface="Arial"/>
              <a:buChar char="•"/>
            </a:pPr>
            <a:r>
              <a:rPr lang="en-US" sz="1800">
                <a:solidFill>
                  <a:schemeClr val="lt1"/>
                </a:solidFill>
                <a:latin typeface="Tahoma"/>
                <a:ea typeface="Tahoma"/>
                <a:cs typeface="Tahoma"/>
                <a:sym typeface="Tahoma"/>
              </a:rPr>
              <a:t>Copier and technology leases</a:t>
            </a:r>
          </a:p>
          <a:p>
            <a:pPr marL="285750" marR="0" lvl="0" indent="-285750" algn="l" rtl="0">
              <a:spcBef>
                <a:spcPts val="0"/>
              </a:spcBef>
              <a:spcAft>
                <a:spcPts val="0"/>
              </a:spcAft>
              <a:buClr>
                <a:schemeClr val="lt1"/>
              </a:buClr>
              <a:buSzPct val="100000"/>
              <a:buFont typeface="Arial"/>
              <a:buChar char="•"/>
            </a:pPr>
            <a:r>
              <a:rPr lang="en-US" sz="1800">
                <a:solidFill>
                  <a:schemeClr val="lt1"/>
                </a:solidFill>
                <a:latin typeface="Tahoma"/>
                <a:ea typeface="Tahoma"/>
                <a:cs typeface="Tahoma"/>
                <a:sym typeface="Tahoma"/>
              </a:rPr>
              <a:t>Postage</a:t>
            </a:r>
          </a:p>
          <a:p>
            <a:pPr marL="285750" marR="0" lvl="0" indent="-285750" algn="l" rtl="0">
              <a:spcBef>
                <a:spcPts val="0"/>
              </a:spcBef>
              <a:spcAft>
                <a:spcPts val="0"/>
              </a:spcAft>
              <a:buClr>
                <a:schemeClr val="lt1"/>
              </a:buClr>
              <a:buSzPct val="100000"/>
              <a:buFont typeface="Arial"/>
              <a:buChar char="•"/>
            </a:pPr>
            <a:r>
              <a:rPr lang="en-US" sz="1800">
                <a:solidFill>
                  <a:schemeClr val="lt1"/>
                </a:solidFill>
                <a:latin typeface="Tahoma"/>
                <a:ea typeface="Tahoma"/>
                <a:cs typeface="Tahoma"/>
                <a:sym typeface="Tahoma"/>
              </a:rPr>
              <a:t>Phones and internet service</a:t>
            </a:r>
          </a:p>
          <a:p>
            <a:pPr marL="285750" marR="0" lvl="0" indent="-285750" algn="l" rtl="0">
              <a:spcBef>
                <a:spcPts val="0"/>
              </a:spcBef>
              <a:spcAft>
                <a:spcPts val="0"/>
              </a:spcAft>
              <a:buClr>
                <a:schemeClr val="lt1"/>
              </a:buClr>
              <a:buSzPct val="100000"/>
              <a:buFont typeface="Arial"/>
              <a:buChar char="•"/>
            </a:pPr>
            <a:r>
              <a:rPr lang="en-US" sz="1800">
                <a:solidFill>
                  <a:schemeClr val="lt1"/>
                </a:solidFill>
                <a:latin typeface="Tahoma"/>
                <a:ea typeface="Tahoma"/>
                <a:cs typeface="Tahoma"/>
                <a:sym typeface="Tahoma"/>
              </a:rPr>
              <a:t>Advertising</a:t>
            </a:r>
          </a:p>
          <a:p>
            <a:pPr marL="285750" marR="0" lvl="0" indent="-285750" algn="l" rtl="0">
              <a:spcBef>
                <a:spcPts val="0"/>
              </a:spcBef>
              <a:spcAft>
                <a:spcPts val="0"/>
              </a:spcAft>
              <a:buClr>
                <a:schemeClr val="lt1"/>
              </a:buClr>
              <a:buSzPct val="100000"/>
              <a:buFont typeface="Arial"/>
              <a:buChar char="•"/>
            </a:pPr>
            <a:r>
              <a:rPr lang="en-US" sz="1800">
                <a:solidFill>
                  <a:schemeClr val="lt1"/>
                </a:solidFill>
                <a:latin typeface="Tahoma"/>
                <a:ea typeface="Tahoma"/>
                <a:cs typeface="Tahoma"/>
                <a:sym typeface="Tahoma"/>
              </a:rPr>
              <a:t>Office supplies</a:t>
            </a:r>
          </a:p>
          <a:p>
            <a:pPr marL="285750" marR="0" lvl="0" indent="-285750" algn="l" rtl="0">
              <a:spcBef>
                <a:spcPts val="0"/>
              </a:spcBef>
              <a:spcAft>
                <a:spcPts val="0"/>
              </a:spcAft>
              <a:buClr>
                <a:schemeClr val="lt1"/>
              </a:buClr>
              <a:buSzPct val="100000"/>
              <a:buFont typeface="Tahoma"/>
              <a:buChar char="•"/>
            </a:pPr>
            <a:r>
              <a:rPr lang="en-US" sz="1800">
                <a:solidFill>
                  <a:schemeClr val="lt1"/>
                </a:solidFill>
                <a:latin typeface="Tahoma"/>
                <a:ea typeface="Tahoma"/>
                <a:cs typeface="Tahoma"/>
                <a:sym typeface="Tahoma"/>
              </a:rPr>
              <a:t>ESIP lease payment</a:t>
            </a:r>
          </a:p>
          <a:p>
            <a:pPr marR="0" lvl="0" algn="l" rtl="0">
              <a:spcBef>
                <a:spcPts val="0"/>
              </a:spcBef>
              <a:spcAft>
                <a:spcPts val="0"/>
              </a:spcAft>
              <a:buNone/>
            </a:pPr>
            <a:endParaRPr sz="1800">
              <a:solidFill>
                <a:schemeClr val="lt1"/>
              </a:solidFill>
              <a:latin typeface="Tahoma"/>
              <a:ea typeface="Tahoma"/>
              <a:cs typeface="Tahoma"/>
              <a:sym typeface="Tahoma"/>
            </a:endParaRPr>
          </a:p>
        </p:txBody>
      </p:sp>
      <p:sp>
        <p:nvSpPr>
          <p:cNvPr id="220" name="Shape 220"/>
          <p:cNvSpPr txBox="1"/>
          <p:nvPr/>
        </p:nvSpPr>
        <p:spPr>
          <a:xfrm>
            <a:off x="4876800" y="1676400"/>
            <a:ext cx="3657600" cy="2862322"/>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US" sz="1800" u="sng">
                <a:solidFill>
                  <a:schemeClr val="lt1"/>
                </a:solidFill>
                <a:latin typeface="Tahoma"/>
                <a:ea typeface="Tahoma"/>
                <a:cs typeface="Tahoma"/>
                <a:sym typeface="Tahoma"/>
              </a:rPr>
              <a:t>Discretionary</a:t>
            </a:r>
          </a:p>
          <a:p>
            <a:pPr marL="285750" lvl="0" indent="-285750" rtl="0">
              <a:spcBef>
                <a:spcPts val="0"/>
              </a:spcBef>
              <a:buClr>
                <a:schemeClr val="lt1"/>
              </a:buClr>
              <a:buSzPct val="100000"/>
              <a:buFont typeface="Arial"/>
              <a:buChar char="•"/>
            </a:pPr>
            <a:r>
              <a:rPr lang="en-US" sz="1800">
                <a:solidFill>
                  <a:schemeClr val="lt1"/>
                </a:solidFill>
                <a:latin typeface="Tahoma"/>
                <a:ea typeface="Tahoma"/>
                <a:cs typeface="Tahoma"/>
                <a:sym typeface="Tahoma"/>
              </a:rPr>
              <a:t>Classroom supplies</a:t>
            </a:r>
          </a:p>
          <a:p>
            <a:pPr marL="285750" marR="0" lvl="0" indent="-285750" algn="l" rtl="0">
              <a:spcBef>
                <a:spcPts val="0"/>
              </a:spcBef>
              <a:spcAft>
                <a:spcPts val="0"/>
              </a:spcAft>
              <a:buClr>
                <a:schemeClr val="lt1"/>
              </a:buClr>
              <a:buSzPct val="100000"/>
              <a:buFont typeface="Arial"/>
              <a:buChar char="•"/>
            </a:pPr>
            <a:r>
              <a:rPr lang="en-US" sz="1800">
                <a:solidFill>
                  <a:schemeClr val="lt1"/>
                </a:solidFill>
                <a:latin typeface="Tahoma"/>
                <a:ea typeface="Tahoma"/>
                <a:cs typeface="Tahoma"/>
                <a:sym typeface="Tahoma"/>
              </a:rPr>
              <a:t>Health supplies</a:t>
            </a:r>
          </a:p>
          <a:p>
            <a:pPr marL="285750" marR="0" lvl="0" indent="-285750" algn="l" rtl="0">
              <a:spcBef>
                <a:spcPts val="0"/>
              </a:spcBef>
              <a:spcAft>
                <a:spcPts val="0"/>
              </a:spcAft>
              <a:buClr>
                <a:schemeClr val="lt1"/>
              </a:buClr>
              <a:buSzPct val="100000"/>
              <a:buFont typeface="Arial"/>
              <a:buChar char="•"/>
            </a:pPr>
            <a:r>
              <a:rPr lang="en-US" sz="1800">
                <a:solidFill>
                  <a:schemeClr val="lt1"/>
                </a:solidFill>
                <a:latin typeface="Tahoma"/>
                <a:ea typeface="Tahoma"/>
                <a:cs typeface="Tahoma"/>
                <a:sym typeface="Tahoma"/>
              </a:rPr>
              <a:t>Guidance supplies</a:t>
            </a:r>
          </a:p>
          <a:p>
            <a:pPr marL="285750" marR="0" lvl="0" indent="-285750" algn="l" rtl="0">
              <a:spcBef>
                <a:spcPts val="0"/>
              </a:spcBef>
              <a:spcAft>
                <a:spcPts val="0"/>
              </a:spcAft>
              <a:buClr>
                <a:schemeClr val="lt1"/>
              </a:buClr>
              <a:buSzPct val="100000"/>
              <a:buFont typeface="Arial"/>
              <a:buChar char="•"/>
            </a:pPr>
            <a:r>
              <a:rPr lang="en-US" sz="1800">
                <a:solidFill>
                  <a:schemeClr val="lt1"/>
                </a:solidFill>
                <a:latin typeface="Tahoma"/>
                <a:ea typeface="Tahoma"/>
                <a:cs typeface="Tahoma"/>
                <a:sym typeface="Tahoma"/>
              </a:rPr>
              <a:t>Library and audio visual supplies</a:t>
            </a:r>
          </a:p>
          <a:p>
            <a:pPr marL="285750" marR="0" lvl="0" indent="-285750" algn="l" rtl="0">
              <a:spcBef>
                <a:spcPts val="0"/>
              </a:spcBef>
              <a:spcAft>
                <a:spcPts val="0"/>
              </a:spcAft>
              <a:buClr>
                <a:schemeClr val="lt1"/>
              </a:buClr>
              <a:buSzPct val="100000"/>
              <a:buFont typeface="Arial"/>
              <a:buChar char="•"/>
            </a:pPr>
            <a:r>
              <a:rPr lang="en-US" sz="1800">
                <a:solidFill>
                  <a:schemeClr val="lt1"/>
                </a:solidFill>
                <a:latin typeface="Tahoma"/>
                <a:ea typeface="Tahoma"/>
                <a:cs typeface="Tahoma"/>
                <a:sym typeface="Tahoma"/>
              </a:rPr>
              <a:t>Athletic and co-curricular supplies</a:t>
            </a:r>
          </a:p>
          <a:p>
            <a:pPr marL="285750" marR="0" lvl="0" indent="-285750" algn="l" rtl="0">
              <a:spcBef>
                <a:spcPts val="0"/>
              </a:spcBef>
              <a:spcAft>
                <a:spcPts val="0"/>
              </a:spcAft>
              <a:buClr>
                <a:schemeClr val="lt1"/>
              </a:buClr>
              <a:buSzPct val="100000"/>
              <a:buFont typeface="Arial"/>
              <a:buChar char="•"/>
            </a:pPr>
            <a:r>
              <a:rPr lang="en-US" sz="1800">
                <a:solidFill>
                  <a:schemeClr val="lt1"/>
                </a:solidFill>
                <a:latin typeface="Tahoma"/>
                <a:ea typeface="Tahoma"/>
                <a:cs typeface="Tahoma"/>
                <a:sym typeface="Tahoma"/>
              </a:rPr>
              <a:t>Computer and printer purchases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Shape 226"/>
          <p:cNvSpPr txBox="1">
            <a:spLocks noGrp="1"/>
          </p:cNvSpPr>
          <p:nvPr>
            <p:ph type="sldNum" idx="12"/>
          </p:nvPr>
        </p:nvSpPr>
        <p:spPr>
          <a:xfrm>
            <a:off x="6553200" y="6248400"/>
            <a:ext cx="2133599" cy="476249"/>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400">
                <a:solidFill>
                  <a:schemeClr val="lt1"/>
                </a:solidFill>
                <a:latin typeface="Arial"/>
                <a:ea typeface="Arial"/>
                <a:cs typeface="Arial"/>
                <a:sym typeface="Arial"/>
              </a:rPr>
              <a:t>15</a:t>
            </a:fld>
            <a:endParaRPr lang="en-US" sz="1400">
              <a:solidFill>
                <a:schemeClr val="lt1"/>
              </a:solidFill>
              <a:latin typeface="Arial"/>
              <a:ea typeface="Arial"/>
              <a:cs typeface="Arial"/>
              <a:sym typeface="Arial"/>
            </a:endParaRPr>
          </a:p>
        </p:txBody>
      </p:sp>
      <p:sp>
        <p:nvSpPr>
          <p:cNvPr id="227" name="Shape 227"/>
          <p:cNvSpPr txBox="1">
            <a:spLocks noGrp="1"/>
          </p:cNvSpPr>
          <p:nvPr>
            <p:ph type="title"/>
          </p:nvPr>
        </p:nvSpPr>
        <p:spPr>
          <a:xfrm>
            <a:off x="304800" y="381000"/>
            <a:ext cx="8458200" cy="609599"/>
          </a:xfrm>
          <a:prstGeom prst="rect">
            <a:avLst/>
          </a:prstGeom>
          <a:noFill/>
          <a:ln>
            <a:noFill/>
          </a:ln>
        </p:spPr>
        <p:txBody>
          <a:bodyPr lIns="91425" tIns="45700" rIns="91425" bIns="45700" anchor="ctr" anchorCtr="0">
            <a:noAutofit/>
          </a:bodyPr>
          <a:lstStyle/>
          <a:p>
            <a:pPr marL="0" marR="0" lvl="0" indent="0" algn="ctr" rtl="0">
              <a:lnSpc>
                <a:spcPct val="80000"/>
              </a:lnSpc>
              <a:spcBef>
                <a:spcPts val="0"/>
              </a:spcBef>
              <a:spcAft>
                <a:spcPts val="0"/>
              </a:spcAft>
              <a:buSzPct val="25000"/>
              <a:buNone/>
            </a:pPr>
            <a:r>
              <a:rPr lang="en-US" sz="4400" b="1" i="0" u="none" strike="noStrike" cap="none">
                <a:solidFill>
                  <a:schemeClr val="lt2"/>
                </a:solidFill>
                <a:latin typeface="Libre Baskerville"/>
                <a:ea typeface="Libre Baskerville"/>
                <a:cs typeface="Libre Baskerville"/>
                <a:sym typeface="Libre Baskerville"/>
              </a:rPr>
              <a:t>Comparable Districts</a:t>
            </a:r>
          </a:p>
        </p:txBody>
      </p:sp>
      <p:graphicFrame>
        <p:nvGraphicFramePr>
          <p:cNvPr id="228" name="Shape 228"/>
          <p:cNvGraphicFramePr/>
          <p:nvPr/>
        </p:nvGraphicFramePr>
        <p:xfrm>
          <a:off x="499450" y="1302162"/>
          <a:ext cx="8068875" cy="4766550"/>
        </p:xfrm>
        <a:graphic>
          <a:graphicData uri="http://schemas.openxmlformats.org/drawingml/2006/table">
            <a:tbl>
              <a:tblPr>
                <a:noFill/>
                <a:tableStyleId>{1DD483E2-2495-407C-8FD6-92D7EFE809D1}</a:tableStyleId>
              </a:tblPr>
              <a:tblGrid>
                <a:gridCol w="1607650"/>
                <a:gridCol w="1635725"/>
                <a:gridCol w="1582125"/>
                <a:gridCol w="1740350"/>
                <a:gridCol w="1503025"/>
              </a:tblGrid>
              <a:tr h="552025">
                <a:tc>
                  <a:txBody>
                    <a:bodyPr/>
                    <a:lstStyle/>
                    <a:p>
                      <a:pPr marL="0" marR="0" lvl="0" indent="0" algn="ctr" rtl="0">
                        <a:lnSpc>
                          <a:spcPct val="100000"/>
                        </a:lnSpc>
                        <a:spcBef>
                          <a:spcPts val="0"/>
                        </a:spcBef>
                        <a:spcAft>
                          <a:spcPts val="0"/>
                        </a:spcAft>
                        <a:buClr>
                          <a:srgbClr val="FFFFFF"/>
                        </a:buClr>
                        <a:buSzPct val="25000"/>
                        <a:buFont typeface="Domine"/>
                        <a:buNone/>
                      </a:pPr>
                      <a:r>
                        <a:rPr lang="en-US" sz="1100" b="1" i="0" u="none" strike="noStrike" cap="none">
                          <a:solidFill>
                            <a:srgbClr val="FFFFFF"/>
                          </a:solidFill>
                          <a:latin typeface="Domine"/>
                          <a:ea typeface="Domine"/>
                          <a:cs typeface="Domine"/>
                          <a:sym typeface="Domine"/>
                        </a:rPr>
                        <a:t>SCHOOL DISTRICTS</a:t>
                      </a:r>
                    </a:p>
                  </a:txBody>
                  <a:tcPr marL="91450" marR="91450" marT="45725" marB="45725">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381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FFFFFF"/>
                        </a:buClr>
                        <a:buSzPct val="25000"/>
                        <a:buFont typeface="Domine"/>
                        <a:buNone/>
                      </a:pPr>
                      <a:r>
                        <a:rPr lang="en-US" sz="1100" b="1" i="0" u="none" strike="noStrike" cap="none">
                          <a:solidFill>
                            <a:srgbClr val="FFFFFF"/>
                          </a:solidFill>
                          <a:latin typeface="Domine"/>
                          <a:ea typeface="Domine"/>
                          <a:cs typeface="Domine"/>
                          <a:sym typeface="Domine"/>
                        </a:rPr>
                        <a:t>TOTAL SPENDING PER PUPIL</a:t>
                      </a:r>
                    </a:p>
                  </a:txBody>
                  <a:tcPr marL="91450" marR="91450" marT="45725" marB="45725">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381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FFFFFF"/>
                        </a:buClr>
                        <a:buSzPct val="25000"/>
                        <a:buFont typeface="Domine"/>
                        <a:buNone/>
                      </a:pPr>
                      <a:r>
                        <a:rPr lang="en-US" sz="1100" b="1" i="0" u="none" strike="noStrike" cap="none">
                          <a:solidFill>
                            <a:srgbClr val="FFFFFF"/>
                          </a:solidFill>
                          <a:latin typeface="Domine"/>
                          <a:ea typeface="Domine"/>
                          <a:cs typeface="Domine"/>
                          <a:sym typeface="Domine"/>
                        </a:rPr>
                        <a:t>CLASSROOM SUPPLIES</a:t>
                      </a:r>
                    </a:p>
                  </a:txBody>
                  <a:tcPr marL="91450" marR="91450" marT="45725" marB="45725">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381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FFFFFF"/>
                        </a:buClr>
                        <a:buSzPct val="25000"/>
                        <a:buFont typeface="Domine"/>
                        <a:buNone/>
                      </a:pPr>
                      <a:r>
                        <a:rPr lang="en-US" sz="1100" b="1" i="0" u="none" strike="noStrike" cap="none">
                          <a:solidFill>
                            <a:srgbClr val="FFFFFF"/>
                          </a:solidFill>
                          <a:latin typeface="Domine"/>
                          <a:ea typeface="Domine"/>
                          <a:cs typeface="Domine"/>
                          <a:sym typeface="Domine"/>
                        </a:rPr>
                        <a:t>EXTRA-</a:t>
                      </a:r>
                    </a:p>
                    <a:p>
                      <a:pPr marL="0" marR="0" lvl="0" indent="0" algn="ctr" rtl="0">
                        <a:lnSpc>
                          <a:spcPct val="100000"/>
                        </a:lnSpc>
                        <a:spcBef>
                          <a:spcPts val="0"/>
                        </a:spcBef>
                        <a:spcAft>
                          <a:spcPts val="0"/>
                        </a:spcAft>
                        <a:buClr>
                          <a:srgbClr val="FFFFFF"/>
                        </a:buClr>
                        <a:buSzPct val="25000"/>
                        <a:buFont typeface="Domine"/>
                        <a:buNone/>
                      </a:pPr>
                      <a:r>
                        <a:rPr lang="en-US" sz="1100" b="1" i="0" u="none" strike="noStrike" cap="none">
                          <a:solidFill>
                            <a:srgbClr val="FFFFFF"/>
                          </a:solidFill>
                          <a:latin typeface="Domine"/>
                          <a:ea typeface="Domine"/>
                          <a:cs typeface="Domine"/>
                          <a:sym typeface="Domine"/>
                        </a:rPr>
                        <a:t>CURRICULAR</a:t>
                      </a:r>
                    </a:p>
                  </a:txBody>
                  <a:tcPr marL="91450" marR="91450" marT="45725" marB="45725">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381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FFFFFF"/>
                        </a:buClr>
                        <a:buSzPct val="25000"/>
                        <a:buFont typeface="Domine"/>
                        <a:buNone/>
                      </a:pPr>
                      <a:r>
                        <a:rPr lang="en-US" sz="1100" b="1" i="0" u="none" strike="noStrike" cap="none">
                          <a:solidFill>
                            <a:srgbClr val="FFFFFF"/>
                          </a:solidFill>
                          <a:latin typeface="Domine"/>
                          <a:ea typeface="Domine"/>
                          <a:cs typeface="Domine"/>
                          <a:sym typeface="Domine"/>
                        </a:rPr>
                        <a:t>AVG. PROPERTY TAXES</a:t>
                      </a:r>
                    </a:p>
                  </a:txBody>
                  <a:tcPr marL="91450" marR="91450" marT="45725" marB="45725">
                    <a:lnL w="12700" cap="flat" cmpd="sng">
                      <a:solidFill>
                        <a:schemeClr val="lt1"/>
                      </a:solidFill>
                      <a:prstDash val="solid"/>
                      <a:round/>
                      <a:headEnd type="none" w="med" len="med"/>
                      <a:tailEnd type="none" w="med" len="med"/>
                    </a:lnL>
                    <a:lnR w="127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38100" cap="flat" cmpd="sng">
                      <a:solidFill>
                        <a:schemeClr val="lt1"/>
                      </a:solidFill>
                      <a:prstDash val="solid"/>
                      <a:round/>
                      <a:headEnd type="none" w="med" len="med"/>
                      <a:tailEnd type="none" w="med" len="med"/>
                    </a:lnB>
                  </a:tcPr>
                </a:tc>
              </a:tr>
              <a:tr h="522475">
                <a:tc>
                  <a:txBody>
                    <a:bodyPr/>
                    <a:lstStyle/>
                    <a:p>
                      <a:pPr marL="0" marR="0" lvl="0" indent="0" algn="l" rtl="0">
                        <a:lnSpc>
                          <a:spcPct val="100000"/>
                        </a:lnSpc>
                        <a:spcBef>
                          <a:spcPts val="0"/>
                        </a:spcBef>
                        <a:spcAft>
                          <a:spcPts val="0"/>
                        </a:spcAft>
                        <a:buClr>
                          <a:schemeClr val="lt1"/>
                        </a:buClr>
                        <a:buSzPct val="25000"/>
                        <a:buFont typeface="Domine"/>
                        <a:buNone/>
                      </a:pPr>
                      <a:r>
                        <a:rPr lang="en-US" sz="1000" b="0" i="0" u="none" strike="noStrike" cap="none">
                          <a:solidFill>
                            <a:schemeClr val="lt1"/>
                          </a:solidFill>
                          <a:latin typeface="Domine"/>
                          <a:ea typeface="Domine"/>
                          <a:cs typeface="Domine"/>
                          <a:sym typeface="Domine"/>
                        </a:rPr>
                        <a:t>BERKELEY HEIGHTS TWP</a:t>
                      </a:r>
                    </a:p>
                  </a:txBody>
                  <a:tcPr marL="91450" marR="91450" marT="45725" marB="45725">
                    <a:lnL w="127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381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lt1"/>
                        </a:buClr>
                        <a:buSzPct val="25000"/>
                        <a:buFont typeface="Domine"/>
                        <a:buNone/>
                      </a:pPr>
                      <a:r>
                        <a:rPr lang="en-US" sz="1200">
                          <a:solidFill>
                            <a:schemeClr val="lt1"/>
                          </a:solidFill>
                          <a:latin typeface="Domine"/>
                          <a:ea typeface="Domine"/>
                          <a:cs typeface="Domine"/>
                          <a:sym typeface="Domine"/>
                        </a:rPr>
                        <a:t>15,709</a:t>
                      </a:r>
                    </a:p>
                  </a:txBody>
                  <a:tcPr marL="91450" marR="91450" marT="45725" marB="45725">
                    <a:lnL w="381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381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lt1"/>
                        </a:buClr>
                        <a:buSzPct val="25000"/>
                        <a:buFont typeface="Domine"/>
                        <a:buNone/>
                      </a:pPr>
                      <a:r>
                        <a:rPr lang="en-US" sz="1200">
                          <a:solidFill>
                            <a:schemeClr val="lt1"/>
                          </a:solidFill>
                          <a:latin typeface="Domine"/>
                          <a:ea typeface="Domine"/>
                          <a:cs typeface="Domine"/>
                          <a:sym typeface="Domine"/>
                        </a:rPr>
                        <a:t>215</a:t>
                      </a:r>
                    </a:p>
                  </a:txBody>
                  <a:tcPr marL="91450" marR="91450" marT="45725" marB="45725">
                    <a:lnL w="381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381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lt1"/>
                        </a:buClr>
                        <a:buSzPct val="25000"/>
                        <a:buFont typeface="Domine"/>
                        <a:buNone/>
                      </a:pPr>
                      <a:r>
                        <a:rPr lang="en-US" sz="1200">
                          <a:solidFill>
                            <a:schemeClr val="lt1"/>
                          </a:solidFill>
                          <a:latin typeface="Domine"/>
                          <a:ea typeface="Domine"/>
                          <a:cs typeface="Domine"/>
                          <a:sym typeface="Domine"/>
                        </a:rPr>
                        <a:t>580</a:t>
                      </a:r>
                    </a:p>
                  </a:txBody>
                  <a:tcPr marL="91450" marR="91450" marT="45725" marB="45725">
                    <a:lnL w="381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381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lt1"/>
                        </a:buClr>
                        <a:buSzPct val="25000"/>
                        <a:buFont typeface="Domine"/>
                        <a:buNone/>
                      </a:pPr>
                      <a:r>
                        <a:rPr lang="en-US" sz="1200">
                          <a:solidFill>
                            <a:schemeClr val="lt1"/>
                          </a:solidFill>
                          <a:latin typeface="Domine"/>
                          <a:ea typeface="Domine"/>
                          <a:cs typeface="Domine"/>
                          <a:sym typeface="Domine"/>
                        </a:rPr>
                        <a:t>12,195</a:t>
                      </a:r>
                    </a:p>
                  </a:txBody>
                  <a:tcPr marL="91450" marR="91450" marT="45725" marB="45725">
                    <a:lnL w="381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381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r>
              <a:tr h="522475">
                <a:tc>
                  <a:txBody>
                    <a:bodyPr/>
                    <a:lstStyle/>
                    <a:p>
                      <a:pPr marL="0" marR="0" lvl="0" indent="0" algn="l" rtl="0">
                        <a:lnSpc>
                          <a:spcPct val="100000"/>
                        </a:lnSpc>
                        <a:spcBef>
                          <a:spcPts val="0"/>
                        </a:spcBef>
                        <a:spcAft>
                          <a:spcPts val="0"/>
                        </a:spcAft>
                        <a:buClr>
                          <a:schemeClr val="lt1"/>
                        </a:buClr>
                        <a:buSzPct val="25000"/>
                        <a:buFont typeface="Domine"/>
                        <a:buNone/>
                      </a:pPr>
                      <a:r>
                        <a:rPr lang="en-US" sz="1000" b="0" i="0" u="none" strike="noStrike" cap="none">
                          <a:solidFill>
                            <a:schemeClr val="lt1"/>
                          </a:solidFill>
                          <a:latin typeface="Domine"/>
                          <a:ea typeface="Domine"/>
                          <a:cs typeface="Domine"/>
                          <a:sym typeface="Domine"/>
                        </a:rPr>
                        <a:t>CALDWELL-WEST CALDWELL</a:t>
                      </a:r>
                    </a:p>
                  </a:txBody>
                  <a:tcPr marL="91450" marR="91450" marT="45725" marB="45725">
                    <a:lnL w="127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lt1"/>
                        </a:buClr>
                        <a:buSzPct val="25000"/>
                        <a:buFont typeface="Domine"/>
                        <a:buNone/>
                      </a:pPr>
                      <a:r>
                        <a:rPr lang="en-US" sz="1200">
                          <a:solidFill>
                            <a:schemeClr val="lt1"/>
                          </a:solidFill>
                          <a:latin typeface="Domine"/>
                          <a:ea typeface="Domine"/>
                          <a:cs typeface="Domine"/>
                          <a:sym typeface="Domine"/>
                        </a:rPr>
                        <a:t>14,290</a:t>
                      </a:r>
                    </a:p>
                  </a:txBody>
                  <a:tcPr marL="91450" marR="91450" marT="45725" marB="45725">
                    <a:lnL w="381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lt1"/>
                        </a:buClr>
                        <a:buSzPct val="25000"/>
                        <a:buFont typeface="Domine"/>
                        <a:buNone/>
                      </a:pPr>
                      <a:r>
                        <a:rPr lang="en-US" sz="1200">
                          <a:solidFill>
                            <a:schemeClr val="lt1"/>
                          </a:solidFill>
                          <a:latin typeface="Domine"/>
                          <a:ea typeface="Domine"/>
                          <a:cs typeface="Domine"/>
                          <a:sym typeface="Domine"/>
                        </a:rPr>
                        <a:t>344</a:t>
                      </a:r>
                    </a:p>
                  </a:txBody>
                  <a:tcPr marL="91450" marR="91450" marT="45725" marB="45725">
                    <a:lnL w="381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lt1"/>
                        </a:buClr>
                        <a:buSzPct val="25000"/>
                        <a:buFont typeface="Domine"/>
                        <a:buNone/>
                      </a:pPr>
                      <a:r>
                        <a:rPr lang="en-US" sz="1200">
                          <a:solidFill>
                            <a:schemeClr val="lt1"/>
                          </a:solidFill>
                          <a:latin typeface="Domine"/>
                          <a:ea typeface="Domine"/>
                          <a:cs typeface="Domine"/>
                          <a:sym typeface="Domine"/>
                        </a:rPr>
                        <a:t>491</a:t>
                      </a:r>
                    </a:p>
                  </a:txBody>
                  <a:tcPr marL="91450" marR="91450" marT="45725" marB="45725">
                    <a:lnL w="381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lt1"/>
                        </a:buClr>
                        <a:buSzPct val="25000"/>
                        <a:buFont typeface="Domine"/>
                        <a:buNone/>
                      </a:pPr>
                      <a:r>
                        <a:rPr lang="en-US" sz="1200">
                          <a:solidFill>
                            <a:schemeClr val="lt1"/>
                          </a:solidFill>
                          <a:latin typeface="Domine"/>
                          <a:ea typeface="Domine"/>
                          <a:cs typeface="Domine"/>
                          <a:sym typeface="Domine"/>
                        </a:rPr>
                        <a:t>10,145</a:t>
                      </a:r>
                    </a:p>
                  </a:txBody>
                  <a:tcPr marL="91450" marR="91450" marT="45725" marB="45725">
                    <a:lnL w="381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r>
              <a:tr h="456325">
                <a:tc>
                  <a:txBody>
                    <a:bodyPr/>
                    <a:lstStyle/>
                    <a:p>
                      <a:pPr marL="0" marR="0" lvl="0" indent="0" algn="l" rtl="0">
                        <a:lnSpc>
                          <a:spcPct val="100000"/>
                        </a:lnSpc>
                        <a:spcBef>
                          <a:spcPts val="0"/>
                        </a:spcBef>
                        <a:spcAft>
                          <a:spcPts val="0"/>
                        </a:spcAft>
                        <a:buClr>
                          <a:schemeClr val="lt1"/>
                        </a:buClr>
                        <a:buSzPct val="25000"/>
                        <a:buFont typeface="Domine"/>
                        <a:buNone/>
                      </a:pPr>
                      <a:r>
                        <a:rPr lang="en-US" sz="1000" b="0" i="0" u="none" strike="noStrike" cap="none">
                          <a:solidFill>
                            <a:schemeClr val="lt1"/>
                          </a:solidFill>
                          <a:latin typeface="Domine"/>
                          <a:ea typeface="Domine"/>
                          <a:cs typeface="Domine"/>
                          <a:sym typeface="Domine"/>
                        </a:rPr>
                        <a:t>GLEN RIDGE BORO</a:t>
                      </a:r>
                    </a:p>
                  </a:txBody>
                  <a:tcPr marL="91450" marR="91450" marT="45725" marB="45725">
                    <a:lnL w="127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lt1"/>
                        </a:buClr>
                        <a:buSzPct val="25000"/>
                        <a:buFont typeface="Domine"/>
                        <a:buNone/>
                      </a:pPr>
                      <a:r>
                        <a:rPr lang="en-US" sz="1200">
                          <a:solidFill>
                            <a:schemeClr val="lt1"/>
                          </a:solidFill>
                          <a:latin typeface="Domine"/>
                          <a:ea typeface="Domine"/>
                          <a:cs typeface="Domine"/>
                          <a:sym typeface="Domine"/>
                        </a:rPr>
                        <a:t>14,583</a:t>
                      </a:r>
                    </a:p>
                  </a:txBody>
                  <a:tcPr marL="91450" marR="91450" marT="45725" marB="45725">
                    <a:lnL w="381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lt1"/>
                        </a:buClr>
                        <a:buSzPct val="25000"/>
                        <a:buFont typeface="Domine"/>
                        <a:buNone/>
                      </a:pPr>
                      <a:r>
                        <a:rPr lang="en-US" sz="1200">
                          <a:solidFill>
                            <a:schemeClr val="lt1"/>
                          </a:solidFill>
                          <a:latin typeface="Domine"/>
                          <a:ea typeface="Domine"/>
                          <a:cs typeface="Domine"/>
                          <a:sym typeface="Domine"/>
                        </a:rPr>
                        <a:t>479</a:t>
                      </a:r>
                    </a:p>
                  </a:txBody>
                  <a:tcPr marL="91450" marR="91450" marT="45725" marB="45725">
                    <a:lnL w="381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lt1"/>
                        </a:buClr>
                        <a:buSzPct val="25000"/>
                        <a:buFont typeface="Domine"/>
                        <a:buNone/>
                      </a:pPr>
                      <a:r>
                        <a:rPr lang="en-US" sz="1200">
                          <a:solidFill>
                            <a:schemeClr val="lt1"/>
                          </a:solidFill>
                          <a:latin typeface="Domine"/>
                          <a:ea typeface="Domine"/>
                          <a:cs typeface="Domine"/>
                          <a:sym typeface="Domine"/>
                        </a:rPr>
                        <a:t>525</a:t>
                      </a:r>
                    </a:p>
                  </a:txBody>
                  <a:tcPr marL="91450" marR="91450" marT="45725" marB="45725">
                    <a:lnL w="381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lt1"/>
                        </a:buClr>
                        <a:buSzPct val="25000"/>
                        <a:buFont typeface="Domine"/>
                        <a:buNone/>
                      </a:pPr>
                      <a:r>
                        <a:rPr lang="en-US" sz="1200" b="0" i="0" u="none" strike="noStrike" cap="none">
                          <a:solidFill>
                            <a:schemeClr val="lt1"/>
                          </a:solidFill>
                          <a:latin typeface="Domine"/>
                          <a:ea typeface="Domine"/>
                          <a:cs typeface="Domine"/>
                          <a:sym typeface="Domine"/>
                        </a:rPr>
                        <a:t>18,</a:t>
                      </a:r>
                      <a:r>
                        <a:rPr lang="en-US" sz="1200">
                          <a:solidFill>
                            <a:schemeClr val="lt1"/>
                          </a:solidFill>
                          <a:latin typeface="Domine"/>
                          <a:ea typeface="Domine"/>
                          <a:cs typeface="Domine"/>
                          <a:sym typeface="Domine"/>
                        </a:rPr>
                        <a:t>569</a:t>
                      </a:r>
                    </a:p>
                  </a:txBody>
                  <a:tcPr marL="91450" marR="91450" marT="45725" marB="45725">
                    <a:lnL w="381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r>
              <a:tr h="458425">
                <a:tc>
                  <a:txBody>
                    <a:bodyPr/>
                    <a:lstStyle/>
                    <a:p>
                      <a:pPr marL="0" marR="0" lvl="0" indent="0" algn="l" rtl="0">
                        <a:lnSpc>
                          <a:spcPct val="100000"/>
                        </a:lnSpc>
                        <a:spcBef>
                          <a:spcPts val="0"/>
                        </a:spcBef>
                        <a:spcAft>
                          <a:spcPts val="0"/>
                        </a:spcAft>
                        <a:buClr>
                          <a:schemeClr val="lt1"/>
                        </a:buClr>
                        <a:buSzPct val="25000"/>
                        <a:buFont typeface="Domine"/>
                        <a:buNone/>
                      </a:pPr>
                      <a:r>
                        <a:rPr lang="en-US" sz="1000" b="0" i="0" u="none" strike="noStrike" cap="none">
                          <a:solidFill>
                            <a:schemeClr val="lt1"/>
                          </a:solidFill>
                          <a:latin typeface="Domine"/>
                          <a:ea typeface="Domine"/>
                          <a:cs typeface="Domine"/>
                          <a:sym typeface="Domine"/>
                        </a:rPr>
                        <a:t>KINNELON BORO</a:t>
                      </a:r>
                    </a:p>
                  </a:txBody>
                  <a:tcPr marL="91450" marR="91450" marT="45725" marB="45725">
                    <a:lnL w="127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lt1"/>
                        </a:buClr>
                        <a:buSzPct val="25000"/>
                        <a:buFont typeface="Domine"/>
                        <a:buNone/>
                      </a:pPr>
                      <a:r>
                        <a:rPr lang="en-US" sz="1200">
                          <a:solidFill>
                            <a:schemeClr val="lt1"/>
                          </a:solidFill>
                          <a:latin typeface="Domine"/>
                          <a:ea typeface="Domine"/>
                          <a:cs typeface="Domine"/>
                          <a:sym typeface="Domine"/>
                        </a:rPr>
                        <a:t>15,665</a:t>
                      </a:r>
                    </a:p>
                  </a:txBody>
                  <a:tcPr marL="91450" marR="91450" marT="45725" marB="45725">
                    <a:lnL w="381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lt1"/>
                        </a:buClr>
                        <a:buSzPct val="25000"/>
                        <a:buFont typeface="Domine"/>
                        <a:buNone/>
                      </a:pPr>
                      <a:r>
                        <a:rPr lang="en-US" sz="1200">
                          <a:solidFill>
                            <a:schemeClr val="lt1"/>
                          </a:solidFill>
                          <a:latin typeface="Domine"/>
                          <a:ea typeface="Domine"/>
                          <a:cs typeface="Domine"/>
                          <a:sym typeface="Domine"/>
                        </a:rPr>
                        <a:t>324</a:t>
                      </a:r>
                    </a:p>
                  </a:txBody>
                  <a:tcPr marL="91450" marR="91450" marT="45725" marB="45725">
                    <a:lnL w="381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lt1"/>
                        </a:buClr>
                        <a:buSzPct val="25000"/>
                        <a:buFont typeface="Domine"/>
                        <a:buNone/>
                      </a:pPr>
                      <a:r>
                        <a:rPr lang="en-US" sz="1200">
                          <a:solidFill>
                            <a:schemeClr val="lt1"/>
                          </a:solidFill>
                          <a:latin typeface="Domine"/>
                          <a:ea typeface="Domine"/>
                          <a:cs typeface="Domine"/>
                          <a:sym typeface="Domine"/>
                        </a:rPr>
                        <a:t>568</a:t>
                      </a:r>
                    </a:p>
                  </a:txBody>
                  <a:tcPr marL="91450" marR="91450" marT="45725" marB="45725">
                    <a:lnL w="381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lt1"/>
                        </a:buClr>
                        <a:buSzPct val="25000"/>
                        <a:buFont typeface="Domine"/>
                        <a:buNone/>
                      </a:pPr>
                      <a:r>
                        <a:rPr lang="en-US" sz="1200" b="0" i="0" u="none" strike="noStrike" cap="none">
                          <a:solidFill>
                            <a:schemeClr val="lt1"/>
                          </a:solidFill>
                          <a:latin typeface="Domine"/>
                          <a:ea typeface="Domine"/>
                          <a:cs typeface="Domine"/>
                          <a:sym typeface="Domine"/>
                        </a:rPr>
                        <a:t>13,</a:t>
                      </a:r>
                      <a:r>
                        <a:rPr lang="en-US" sz="1200">
                          <a:solidFill>
                            <a:schemeClr val="lt1"/>
                          </a:solidFill>
                          <a:latin typeface="Domine"/>
                          <a:ea typeface="Domine"/>
                          <a:cs typeface="Domine"/>
                          <a:sym typeface="Domine"/>
                        </a:rPr>
                        <a:t>706</a:t>
                      </a:r>
                    </a:p>
                  </a:txBody>
                  <a:tcPr marL="91450" marR="91450" marT="45725" marB="45725">
                    <a:lnL w="381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r>
              <a:tr h="456325">
                <a:tc>
                  <a:txBody>
                    <a:bodyPr/>
                    <a:lstStyle/>
                    <a:p>
                      <a:pPr marL="0" marR="0" lvl="0" indent="0" algn="l" rtl="0">
                        <a:lnSpc>
                          <a:spcPct val="100000"/>
                        </a:lnSpc>
                        <a:spcBef>
                          <a:spcPts val="0"/>
                        </a:spcBef>
                        <a:spcAft>
                          <a:spcPts val="0"/>
                        </a:spcAft>
                        <a:buClr>
                          <a:schemeClr val="lt1"/>
                        </a:buClr>
                        <a:buSzPct val="25000"/>
                        <a:buFont typeface="Domine"/>
                        <a:buNone/>
                      </a:pPr>
                      <a:r>
                        <a:rPr lang="en-US" sz="1000" b="0" i="0" u="none" strike="noStrike" cap="none">
                          <a:solidFill>
                            <a:schemeClr val="lt1"/>
                          </a:solidFill>
                          <a:latin typeface="Domine"/>
                          <a:ea typeface="Domine"/>
                          <a:cs typeface="Domine"/>
                          <a:sym typeface="Domine"/>
                        </a:rPr>
                        <a:t>MADISON BORO</a:t>
                      </a:r>
                    </a:p>
                  </a:txBody>
                  <a:tcPr marL="91450" marR="91450" marT="45725" marB="45725">
                    <a:lnL w="127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lt1"/>
                        </a:buClr>
                        <a:buSzPct val="25000"/>
                        <a:buFont typeface="Domine"/>
                        <a:buNone/>
                      </a:pPr>
                      <a:r>
                        <a:rPr lang="en-US" sz="1200">
                          <a:solidFill>
                            <a:schemeClr val="lt1"/>
                          </a:solidFill>
                          <a:latin typeface="Domine"/>
                          <a:ea typeface="Domine"/>
                          <a:cs typeface="Domine"/>
                          <a:sym typeface="Domine"/>
                        </a:rPr>
                        <a:t>15,153</a:t>
                      </a:r>
                    </a:p>
                  </a:txBody>
                  <a:tcPr marL="91450" marR="91450" marT="45725" marB="45725">
                    <a:lnL w="381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lt1"/>
                        </a:buClr>
                        <a:buSzPct val="25000"/>
                        <a:buFont typeface="Domine"/>
                        <a:buNone/>
                      </a:pPr>
                      <a:r>
                        <a:rPr lang="en-US" sz="1200">
                          <a:solidFill>
                            <a:schemeClr val="lt1"/>
                          </a:solidFill>
                          <a:latin typeface="Domine"/>
                          <a:ea typeface="Domine"/>
                          <a:cs typeface="Domine"/>
                          <a:sym typeface="Domine"/>
                        </a:rPr>
                        <a:t>311</a:t>
                      </a:r>
                    </a:p>
                  </a:txBody>
                  <a:tcPr marL="91450" marR="91450" marT="45725" marB="45725">
                    <a:lnL w="381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lt1"/>
                        </a:buClr>
                        <a:buSzPct val="25000"/>
                        <a:buFont typeface="Domine"/>
                        <a:buNone/>
                      </a:pPr>
                      <a:r>
                        <a:rPr lang="en-US" sz="1200">
                          <a:solidFill>
                            <a:schemeClr val="lt1"/>
                          </a:solidFill>
                          <a:latin typeface="Domine"/>
                          <a:ea typeface="Domine"/>
                          <a:cs typeface="Domine"/>
                          <a:sym typeface="Domine"/>
                        </a:rPr>
                        <a:t>595</a:t>
                      </a:r>
                    </a:p>
                  </a:txBody>
                  <a:tcPr marL="91450" marR="91450" marT="45725" marB="45725">
                    <a:lnL w="381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lt1"/>
                        </a:buClr>
                        <a:buSzPct val="25000"/>
                        <a:buFont typeface="Domine"/>
                        <a:buNone/>
                      </a:pPr>
                      <a:r>
                        <a:rPr lang="en-US" sz="1200">
                          <a:solidFill>
                            <a:schemeClr val="lt1"/>
                          </a:solidFill>
                          <a:latin typeface="Domine"/>
                          <a:ea typeface="Domine"/>
                          <a:cs typeface="Domine"/>
                          <a:sym typeface="Domine"/>
                        </a:rPr>
                        <a:t>12,338</a:t>
                      </a:r>
                    </a:p>
                  </a:txBody>
                  <a:tcPr marL="91450" marR="91450" marT="45725" marB="45725">
                    <a:lnL w="381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r>
              <a:tr h="458425">
                <a:tc>
                  <a:txBody>
                    <a:bodyPr/>
                    <a:lstStyle/>
                    <a:p>
                      <a:pPr marL="0" marR="0" lvl="0" indent="0" algn="l" rtl="0">
                        <a:lnSpc>
                          <a:spcPct val="100000"/>
                        </a:lnSpc>
                        <a:spcBef>
                          <a:spcPts val="0"/>
                        </a:spcBef>
                        <a:spcAft>
                          <a:spcPts val="0"/>
                        </a:spcAft>
                        <a:buClr>
                          <a:schemeClr val="lt1"/>
                        </a:buClr>
                        <a:buSzPct val="25000"/>
                        <a:buFont typeface="Domine"/>
                        <a:buNone/>
                      </a:pPr>
                      <a:r>
                        <a:rPr lang="en-US" sz="1000" b="0" i="0" u="none" strike="noStrike" cap="none">
                          <a:solidFill>
                            <a:schemeClr val="lt1"/>
                          </a:solidFill>
                          <a:latin typeface="Domine"/>
                          <a:ea typeface="Domine"/>
                          <a:cs typeface="Domine"/>
                          <a:sym typeface="Domine"/>
                        </a:rPr>
                        <a:t>MAHWAH TWP</a:t>
                      </a:r>
                    </a:p>
                  </a:txBody>
                  <a:tcPr marL="91450" marR="91450" marT="45725" marB="45725">
                    <a:lnL w="127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lt1"/>
                        </a:buClr>
                        <a:buSzPct val="25000"/>
                        <a:buFont typeface="Domine"/>
                        <a:buNone/>
                      </a:pPr>
                      <a:r>
                        <a:rPr lang="en-US" sz="1200">
                          <a:solidFill>
                            <a:schemeClr val="lt1"/>
                          </a:solidFill>
                          <a:latin typeface="Domine"/>
                          <a:ea typeface="Domine"/>
                          <a:cs typeface="Domine"/>
                          <a:sym typeface="Domine"/>
                        </a:rPr>
                        <a:t>17,509</a:t>
                      </a:r>
                    </a:p>
                  </a:txBody>
                  <a:tcPr marL="91450" marR="91450" marT="45725" marB="45725">
                    <a:lnL w="381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lt1"/>
                        </a:buClr>
                        <a:buSzPct val="25000"/>
                        <a:buFont typeface="Domine"/>
                        <a:buNone/>
                      </a:pPr>
                      <a:r>
                        <a:rPr lang="en-US" sz="1200">
                          <a:solidFill>
                            <a:schemeClr val="lt1"/>
                          </a:solidFill>
                          <a:latin typeface="Domine"/>
                          <a:ea typeface="Domine"/>
                          <a:cs typeface="Domine"/>
                          <a:sym typeface="Domine"/>
                        </a:rPr>
                        <a:t>240</a:t>
                      </a:r>
                    </a:p>
                  </a:txBody>
                  <a:tcPr marL="91450" marR="91450" marT="45725" marB="45725">
                    <a:lnL w="381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lt1"/>
                        </a:buClr>
                        <a:buSzPct val="25000"/>
                        <a:buFont typeface="Domine"/>
                        <a:buNone/>
                      </a:pPr>
                      <a:r>
                        <a:rPr lang="en-US" sz="1200">
                          <a:solidFill>
                            <a:schemeClr val="lt1"/>
                          </a:solidFill>
                          <a:latin typeface="Domine"/>
                          <a:ea typeface="Domine"/>
                          <a:cs typeface="Domine"/>
                          <a:sym typeface="Domine"/>
                        </a:rPr>
                        <a:t>524</a:t>
                      </a:r>
                    </a:p>
                  </a:txBody>
                  <a:tcPr marL="91450" marR="91450" marT="45725" marB="45725">
                    <a:lnL w="381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lt1"/>
                        </a:buClr>
                        <a:buSzPct val="25000"/>
                        <a:buFont typeface="Domine"/>
                        <a:buNone/>
                      </a:pPr>
                      <a:r>
                        <a:rPr lang="en-US" sz="1200">
                          <a:solidFill>
                            <a:schemeClr val="lt1"/>
                          </a:solidFill>
                          <a:latin typeface="Domine"/>
                          <a:ea typeface="Domine"/>
                          <a:cs typeface="Domine"/>
                          <a:sym typeface="Domine"/>
                        </a:rPr>
                        <a:t>8,154</a:t>
                      </a:r>
                    </a:p>
                  </a:txBody>
                  <a:tcPr marL="91450" marR="91450" marT="45725" marB="45725">
                    <a:lnL w="381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r>
              <a:tr h="522475">
                <a:tc>
                  <a:txBody>
                    <a:bodyPr/>
                    <a:lstStyle/>
                    <a:p>
                      <a:pPr marL="0" marR="0" lvl="0" indent="0" algn="l" rtl="0">
                        <a:lnSpc>
                          <a:spcPct val="100000"/>
                        </a:lnSpc>
                        <a:spcBef>
                          <a:spcPts val="0"/>
                        </a:spcBef>
                        <a:spcAft>
                          <a:spcPts val="0"/>
                        </a:spcAft>
                        <a:buClr>
                          <a:schemeClr val="lt1"/>
                        </a:buClr>
                        <a:buSzPct val="25000"/>
                        <a:buFont typeface="Domine"/>
                        <a:buNone/>
                      </a:pPr>
                      <a:r>
                        <a:rPr lang="en-US" sz="1000" b="0" i="0" u="none" strike="noStrike" cap="none">
                          <a:solidFill>
                            <a:schemeClr val="lt1"/>
                          </a:solidFill>
                          <a:latin typeface="Domine"/>
                          <a:ea typeface="Domine"/>
                          <a:cs typeface="Domine"/>
                          <a:sym typeface="Domine"/>
                        </a:rPr>
                        <a:t>NEW PROVIDENCE BORO</a:t>
                      </a:r>
                    </a:p>
                  </a:txBody>
                  <a:tcPr marL="91450" marR="91450" marT="45725" marB="45725">
                    <a:lnL w="127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lt1"/>
                        </a:buClr>
                        <a:buSzPct val="25000"/>
                        <a:buFont typeface="Domine"/>
                        <a:buNone/>
                      </a:pPr>
                      <a:r>
                        <a:rPr lang="en-US" sz="1200">
                          <a:solidFill>
                            <a:schemeClr val="lt1"/>
                          </a:solidFill>
                          <a:latin typeface="Domine"/>
                          <a:ea typeface="Domine"/>
                          <a:cs typeface="Domine"/>
                          <a:sym typeface="Domine"/>
                        </a:rPr>
                        <a:t>13,234</a:t>
                      </a:r>
                    </a:p>
                  </a:txBody>
                  <a:tcPr marL="91450" marR="91450" marT="45725" marB="45725">
                    <a:lnL w="381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lt1"/>
                        </a:buClr>
                        <a:buSzPct val="25000"/>
                        <a:buFont typeface="Domine"/>
                        <a:buNone/>
                      </a:pPr>
                      <a:r>
                        <a:rPr lang="en-US" sz="1200">
                          <a:solidFill>
                            <a:schemeClr val="lt1"/>
                          </a:solidFill>
                          <a:latin typeface="Domine"/>
                          <a:ea typeface="Domine"/>
                          <a:cs typeface="Domine"/>
                          <a:sym typeface="Domine"/>
                        </a:rPr>
                        <a:t>350</a:t>
                      </a:r>
                    </a:p>
                  </a:txBody>
                  <a:tcPr marL="91450" marR="91450" marT="45725" marB="45725">
                    <a:lnL w="381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lt1"/>
                        </a:buClr>
                        <a:buSzPct val="25000"/>
                        <a:buFont typeface="Domine"/>
                        <a:buNone/>
                      </a:pPr>
                      <a:r>
                        <a:rPr lang="en-US" sz="1200">
                          <a:solidFill>
                            <a:schemeClr val="lt1"/>
                          </a:solidFill>
                          <a:latin typeface="Domine"/>
                          <a:ea typeface="Domine"/>
                          <a:cs typeface="Domine"/>
                          <a:sym typeface="Domine"/>
                        </a:rPr>
                        <a:t>478</a:t>
                      </a:r>
                    </a:p>
                  </a:txBody>
                  <a:tcPr marL="91450" marR="91450" marT="45725" marB="45725">
                    <a:lnL w="381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lt1"/>
                        </a:buClr>
                        <a:buSzPct val="25000"/>
                        <a:buFont typeface="Domine"/>
                        <a:buNone/>
                      </a:pPr>
                      <a:r>
                        <a:rPr lang="en-US" sz="1200" b="0" i="0" u="none" strike="noStrike" cap="none">
                          <a:solidFill>
                            <a:schemeClr val="lt1"/>
                          </a:solidFill>
                          <a:latin typeface="Domine"/>
                          <a:ea typeface="Domine"/>
                          <a:cs typeface="Domine"/>
                          <a:sym typeface="Domine"/>
                        </a:rPr>
                        <a:t>13,</a:t>
                      </a:r>
                      <a:r>
                        <a:rPr lang="en-US" sz="1200">
                          <a:solidFill>
                            <a:schemeClr val="lt1"/>
                          </a:solidFill>
                          <a:latin typeface="Domine"/>
                          <a:ea typeface="Domine"/>
                          <a:cs typeface="Domine"/>
                          <a:sym typeface="Domine"/>
                        </a:rPr>
                        <a:t>364</a:t>
                      </a:r>
                    </a:p>
                  </a:txBody>
                  <a:tcPr marL="91450" marR="91450" marT="45725" marB="45725">
                    <a:lnL w="381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r>
              <a:tr h="458425">
                <a:tc>
                  <a:txBody>
                    <a:bodyPr/>
                    <a:lstStyle/>
                    <a:p>
                      <a:pPr marL="0" marR="0" lvl="0" indent="0" algn="l" rtl="0">
                        <a:lnSpc>
                          <a:spcPct val="100000"/>
                        </a:lnSpc>
                        <a:spcBef>
                          <a:spcPts val="0"/>
                        </a:spcBef>
                        <a:spcAft>
                          <a:spcPts val="0"/>
                        </a:spcAft>
                        <a:buClr>
                          <a:schemeClr val="lt1"/>
                        </a:buClr>
                        <a:buSzPct val="25000"/>
                        <a:buFont typeface="Domine"/>
                        <a:buNone/>
                      </a:pPr>
                      <a:r>
                        <a:rPr lang="en-US" sz="1000" b="0" i="0" u="none" strike="noStrike" cap="none">
                          <a:solidFill>
                            <a:schemeClr val="lt1"/>
                          </a:solidFill>
                          <a:latin typeface="Domine"/>
                          <a:ea typeface="Domine"/>
                          <a:cs typeface="Domine"/>
                          <a:sym typeface="Domine"/>
                        </a:rPr>
                        <a:t>RAMSEY BORO</a:t>
                      </a:r>
                    </a:p>
                  </a:txBody>
                  <a:tcPr marL="91450" marR="91450" marT="45725" marB="45725">
                    <a:lnL w="127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lt1"/>
                        </a:buClr>
                        <a:buSzPct val="25000"/>
                        <a:buFont typeface="Domine"/>
                        <a:buNone/>
                      </a:pPr>
                      <a:r>
                        <a:rPr lang="en-US" sz="1200">
                          <a:solidFill>
                            <a:schemeClr val="lt1"/>
                          </a:solidFill>
                          <a:latin typeface="Domine"/>
                          <a:ea typeface="Domine"/>
                          <a:cs typeface="Domine"/>
                          <a:sym typeface="Domine"/>
                        </a:rPr>
                        <a:t>17,723</a:t>
                      </a:r>
                    </a:p>
                  </a:txBody>
                  <a:tcPr marL="91450" marR="91450" marT="45725" marB="45725">
                    <a:lnL w="381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lt1"/>
                        </a:buClr>
                        <a:buSzPct val="25000"/>
                        <a:buFont typeface="Domine"/>
                        <a:buNone/>
                      </a:pPr>
                      <a:r>
                        <a:rPr lang="en-US" sz="1200">
                          <a:solidFill>
                            <a:schemeClr val="lt1"/>
                          </a:solidFill>
                          <a:latin typeface="Domine"/>
                          <a:ea typeface="Domine"/>
                          <a:cs typeface="Domine"/>
                          <a:sym typeface="Domine"/>
                        </a:rPr>
                        <a:t>243</a:t>
                      </a:r>
                    </a:p>
                  </a:txBody>
                  <a:tcPr marL="91450" marR="91450" marT="45725" marB="45725">
                    <a:lnL w="381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lt1"/>
                        </a:buClr>
                        <a:buSzPct val="25000"/>
                        <a:buFont typeface="Domine"/>
                        <a:buNone/>
                      </a:pPr>
                      <a:r>
                        <a:rPr lang="en-US" sz="1200">
                          <a:solidFill>
                            <a:schemeClr val="lt1"/>
                          </a:solidFill>
                          <a:latin typeface="Domine"/>
                          <a:ea typeface="Domine"/>
                          <a:cs typeface="Domine"/>
                          <a:sym typeface="Domine"/>
                        </a:rPr>
                        <a:t>461</a:t>
                      </a:r>
                    </a:p>
                  </a:txBody>
                  <a:tcPr marL="91450" marR="91450" marT="45725" marB="45725">
                    <a:lnL w="381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lt1"/>
                        </a:buClr>
                        <a:buSzPct val="25000"/>
                        <a:buFont typeface="Domine"/>
                        <a:buNone/>
                      </a:pPr>
                      <a:r>
                        <a:rPr lang="en-US" sz="1200" b="0" i="0" u="none" strike="noStrike" cap="none">
                          <a:solidFill>
                            <a:schemeClr val="lt1"/>
                          </a:solidFill>
                          <a:latin typeface="Domine"/>
                          <a:ea typeface="Domine"/>
                          <a:cs typeface="Domine"/>
                          <a:sym typeface="Domine"/>
                        </a:rPr>
                        <a:t>11,</a:t>
                      </a:r>
                      <a:r>
                        <a:rPr lang="en-US" sz="1200">
                          <a:solidFill>
                            <a:schemeClr val="lt1"/>
                          </a:solidFill>
                          <a:latin typeface="Domine"/>
                          <a:ea typeface="Domine"/>
                          <a:cs typeface="Domine"/>
                          <a:sym typeface="Domine"/>
                        </a:rPr>
                        <a:t>829</a:t>
                      </a:r>
                    </a:p>
                  </a:txBody>
                  <a:tcPr marL="91450" marR="91450" marT="45725" marB="45725">
                    <a:lnL w="381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r>
              <a:tr h="359175">
                <a:tc>
                  <a:txBody>
                    <a:bodyPr/>
                    <a:lstStyle/>
                    <a:p>
                      <a:pPr marL="0" marR="0" lvl="0" indent="0" algn="l" rtl="0">
                        <a:lnSpc>
                          <a:spcPct val="100000"/>
                        </a:lnSpc>
                        <a:spcBef>
                          <a:spcPts val="0"/>
                        </a:spcBef>
                        <a:spcAft>
                          <a:spcPts val="0"/>
                        </a:spcAft>
                        <a:buClr>
                          <a:schemeClr val="lt1"/>
                        </a:buClr>
                        <a:buSzPct val="25000"/>
                        <a:buFont typeface="Domine"/>
                        <a:buNone/>
                      </a:pPr>
                      <a:r>
                        <a:rPr lang="en-US" sz="1000" b="0" i="0" u="none" strike="noStrike" cap="none">
                          <a:solidFill>
                            <a:schemeClr val="lt1"/>
                          </a:solidFill>
                          <a:latin typeface="Domine"/>
                          <a:ea typeface="Domine"/>
                          <a:cs typeface="Domine"/>
                          <a:sym typeface="Domine"/>
                        </a:rPr>
                        <a:t>VERONA BORO</a:t>
                      </a:r>
                    </a:p>
                  </a:txBody>
                  <a:tcPr marL="91450" marR="91450" marT="45725" marB="45725">
                    <a:lnL w="127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lt1"/>
                        </a:buClr>
                        <a:buSzPct val="25000"/>
                        <a:buFont typeface="Domine"/>
                        <a:buNone/>
                      </a:pPr>
                      <a:r>
                        <a:rPr lang="en-US" sz="1200">
                          <a:solidFill>
                            <a:schemeClr val="lt1"/>
                          </a:solidFill>
                          <a:latin typeface="Domine"/>
                          <a:ea typeface="Domine"/>
                          <a:cs typeface="Domine"/>
                          <a:sym typeface="Domine"/>
                        </a:rPr>
                        <a:t>13,131</a:t>
                      </a:r>
                      <a:r>
                        <a:rPr lang="en-US" sz="1200" b="0" i="0" u="none" strike="noStrike" cap="none">
                          <a:solidFill>
                            <a:schemeClr val="lt1"/>
                          </a:solidFill>
                          <a:latin typeface="Domine"/>
                          <a:ea typeface="Domine"/>
                          <a:cs typeface="Domine"/>
                          <a:sym typeface="Domine"/>
                        </a:rPr>
                        <a:t> (1</a:t>
                      </a:r>
                      <a:r>
                        <a:rPr lang="en-US" sz="1200">
                          <a:solidFill>
                            <a:schemeClr val="lt1"/>
                          </a:solidFill>
                          <a:latin typeface="Domine"/>
                          <a:ea typeface="Domine"/>
                          <a:cs typeface="Domine"/>
                          <a:sym typeface="Domine"/>
                        </a:rPr>
                        <a:t>st lowest</a:t>
                      </a:r>
                      <a:r>
                        <a:rPr lang="en-US" sz="1200" b="0" i="0" u="none" strike="noStrike" cap="none">
                          <a:solidFill>
                            <a:schemeClr val="lt1"/>
                          </a:solidFill>
                          <a:latin typeface="Domine"/>
                          <a:ea typeface="Domine"/>
                          <a:cs typeface="Domine"/>
                          <a:sym typeface="Domine"/>
                        </a:rPr>
                        <a:t>)</a:t>
                      </a:r>
                    </a:p>
                  </a:txBody>
                  <a:tcPr marL="91450" marR="91450" marT="45725" marB="45725">
                    <a:lnL w="381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lt1"/>
                        </a:buClr>
                        <a:buSzPct val="25000"/>
                        <a:buFont typeface="Domine"/>
                        <a:buNone/>
                      </a:pPr>
                      <a:r>
                        <a:rPr lang="en-US" sz="1200">
                          <a:solidFill>
                            <a:schemeClr val="lt1"/>
                          </a:solidFill>
                          <a:latin typeface="Domine"/>
                          <a:ea typeface="Domine"/>
                          <a:cs typeface="Domine"/>
                          <a:sym typeface="Domine"/>
                        </a:rPr>
                        <a:t>338</a:t>
                      </a:r>
                      <a:r>
                        <a:rPr lang="en-US" sz="1200" b="0" i="0" u="none" strike="noStrike" cap="none">
                          <a:solidFill>
                            <a:schemeClr val="lt1"/>
                          </a:solidFill>
                          <a:latin typeface="Domine"/>
                          <a:ea typeface="Domine"/>
                          <a:cs typeface="Domine"/>
                          <a:sym typeface="Domine"/>
                        </a:rPr>
                        <a:t> (</a:t>
                      </a:r>
                      <a:r>
                        <a:rPr lang="en-US" sz="1200">
                          <a:solidFill>
                            <a:schemeClr val="lt1"/>
                          </a:solidFill>
                          <a:latin typeface="Domine"/>
                          <a:ea typeface="Domine"/>
                          <a:cs typeface="Domine"/>
                          <a:sym typeface="Domine"/>
                        </a:rPr>
                        <a:t>6th lowest</a:t>
                      </a:r>
                      <a:r>
                        <a:rPr lang="en-US" sz="1200" b="0" i="0" u="none" strike="noStrike" cap="none">
                          <a:solidFill>
                            <a:schemeClr val="lt1"/>
                          </a:solidFill>
                          <a:latin typeface="Domine"/>
                          <a:ea typeface="Domine"/>
                          <a:cs typeface="Domine"/>
                          <a:sym typeface="Domine"/>
                        </a:rPr>
                        <a:t>)</a:t>
                      </a:r>
                    </a:p>
                  </a:txBody>
                  <a:tcPr marL="91450" marR="91450" marT="45725" marB="45725">
                    <a:lnL w="381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lt1"/>
                        </a:buClr>
                        <a:buSzPct val="25000"/>
                        <a:buFont typeface="Domine"/>
                        <a:buNone/>
                      </a:pPr>
                      <a:r>
                        <a:rPr lang="en-US" sz="1200">
                          <a:solidFill>
                            <a:schemeClr val="lt1"/>
                          </a:solidFill>
                          <a:latin typeface="Domine"/>
                          <a:ea typeface="Domine"/>
                          <a:cs typeface="Domine"/>
                          <a:sym typeface="Domine"/>
                        </a:rPr>
                        <a:t>452</a:t>
                      </a:r>
                      <a:r>
                        <a:rPr lang="en-US" sz="1200" b="0" i="0" u="none" strike="noStrike" cap="none">
                          <a:solidFill>
                            <a:schemeClr val="lt1"/>
                          </a:solidFill>
                          <a:latin typeface="Domine"/>
                          <a:ea typeface="Domine"/>
                          <a:cs typeface="Domine"/>
                          <a:sym typeface="Domine"/>
                        </a:rPr>
                        <a:t> (</a:t>
                      </a:r>
                      <a:r>
                        <a:rPr lang="en-US" sz="1200">
                          <a:solidFill>
                            <a:schemeClr val="lt1"/>
                          </a:solidFill>
                          <a:latin typeface="Domine"/>
                          <a:ea typeface="Domine"/>
                          <a:cs typeface="Domine"/>
                          <a:sym typeface="Domine"/>
                        </a:rPr>
                        <a:t>1st lowest</a:t>
                      </a:r>
                      <a:r>
                        <a:rPr lang="en-US" sz="1200" b="0" i="0" u="none" strike="noStrike" cap="none">
                          <a:solidFill>
                            <a:schemeClr val="lt1"/>
                          </a:solidFill>
                          <a:latin typeface="Domine"/>
                          <a:ea typeface="Domine"/>
                          <a:cs typeface="Domine"/>
                          <a:sym typeface="Domine"/>
                        </a:rPr>
                        <a:t>)</a:t>
                      </a:r>
                    </a:p>
                  </a:txBody>
                  <a:tcPr marL="91450" marR="91450" marT="45725" marB="45725">
                    <a:lnL w="381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lt1"/>
                        </a:buClr>
                        <a:buSzPct val="25000"/>
                        <a:buFont typeface="Domine"/>
                        <a:buNone/>
                      </a:pPr>
                      <a:r>
                        <a:rPr lang="en-US" sz="1200" b="0" i="0" u="none" strike="noStrike" cap="none">
                          <a:solidFill>
                            <a:schemeClr val="lt1"/>
                          </a:solidFill>
                          <a:latin typeface="Domine"/>
                          <a:ea typeface="Domine"/>
                          <a:cs typeface="Domine"/>
                          <a:sym typeface="Domine"/>
                        </a:rPr>
                        <a:t>10,</a:t>
                      </a:r>
                      <a:r>
                        <a:rPr lang="en-US" sz="1200">
                          <a:solidFill>
                            <a:schemeClr val="lt1"/>
                          </a:solidFill>
                          <a:latin typeface="Domine"/>
                          <a:ea typeface="Domine"/>
                          <a:cs typeface="Domine"/>
                          <a:sym typeface="Domine"/>
                        </a:rPr>
                        <a:t>791</a:t>
                      </a:r>
                      <a:r>
                        <a:rPr lang="en-US" sz="1200" b="0" i="0" u="none" strike="noStrike" cap="none">
                          <a:solidFill>
                            <a:schemeClr val="lt1"/>
                          </a:solidFill>
                          <a:latin typeface="Domine"/>
                          <a:ea typeface="Domine"/>
                          <a:cs typeface="Domine"/>
                          <a:sym typeface="Domine"/>
                        </a:rPr>
                        <a:t> (4</a:t>
                      </a:r>
                      <a:r>
                        <a:rPr lang="en-US" sz="1200" b="0" i="0" u="none" strike="noStrike" cap="none" baseline="30000">
                          <a:solidFill>
                            <a:schemeClr val="lt1"/>
                          </a:solidFill>
                          <a:latin typeface="Domine"/>
                          <a:ea typeface="Domine"/>
                          <a:cs typeface="Domine"/>
                          <a:sym typeface="Domine"/>
                        </a:rPr>
                        <a:t>th</a:t>
                      </a:r>
                      <a:r>
                        <a:rPr lang="en-US" sz="1200" b="0" i="0" u="none" strike="noStrike" cap="none">
                          <a:solidFill>
                            <a:schemeClr val="lt1"/>
                          </a:solidFill>
                          <a:latin typeface="Domine"/>
                          <a:ea typeface="Domine"/>
                          <a:cs typeface="Domine"/>
                          <a:sym typeface="Domine"/>
                        </a:rPr>
                        <a:t> lowest)</a:t>
                      </a:r>
                    </a:p>
                  </a:txBody>
                  <a:tcPr marL="91450" marR="91450" marT="45725" marB="45725">
                    <a:lnL w="38100" cap="flat" cmpd="sng">
                      <a:solidFill>
                        <a:schemeClr val="lt1"/>
                      </a:solidFill>
                      <a:prstDash val="solid"/>
                      <a:round/>
                      <a:headEnd type="none" w="med" len="med"/>
                      <a:tailEnd type="none" w="med" len="med"/>
                    </a:lnL>
                    <a:lnR w="38100" cap="flat" cmpd="sng">
                      <a:solidFill>
                        <a:schemeClr val="lt1"/>
                      </a:solidFill>
                      <a:prstDash val="solid"/>
                      <a:round/>
                      <a:headEnd type="none" w="med" len="med"/>
                      <a:tailEnd type="none" w="med" len="med"/>
                    </a:lnR>
                    <a:lnT w="12700" cap="flat" cmpd="sng">
                      <a:solidFill>
                        <a:schemeClr val="lt1"/>
                      </a:solidFill>
                      <a:prstDash val="solid"/>
                      <a:round/>
                      <a:headEnd type="none" w="med" len="med"/>
                      <a:tailEnd type="none" w="med" len="med"/>
                    </a:lnT>
                    <a:lnB w="12700" cap="flat" cmpd="sng">
                      <a:solidFill>
                        <a:schemeClr val="lt1"/>
                      </a:solidFill>
                      <a:prstDash val="solid"/>
                      <a:round/>
                      <a:headEnd type="none" w="med" len="med"/>
                      <a:tailEnd type="none" w="med" len="med"/>
                    </a:lnB>
                  </a:tcPr>
                </a:tc>
              </a:tr>
            </a:tbl>
          </a:graphicData>
        </a:graphic>
      </p:graphicFrame>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660033"/>
        </a:solidFill>
        <a:effectLst/>
      </p:bgPr>
    </p:bg>
    <p:spTree>
      <p:nvGrpSpPr>
        <p:cNvPr id="1" name="Shape 232"/>
        <p:cNvGrpSpPr/>
        <p:nvPr/>
      </p:nvGrpSpPr>
      <p:grpSpPr>
        <a:xfrm>
          <a:off x="0" y="0"/>
          <a:ext cx="0" cy="0"/>
          <a:chOff x="0" y="0"/>
          <a:chExt cx="0" cy="0"/>
        </a:xfrm>
      </p:grpSpPr>
      <p:graphicFrame>
        <p:nvGraphicFramePr>
          <p:cNvPr id="233" name="Shape 233"/>
          <p:cNvGraphicFramePr/>
          <p:nvPr/>
        </p:nvGraphicFramePr>
        <p:xfrm>
          <a:off x="-3562" y="371975"/>
          <a:ext cx="9142875" cy="6690320"/>
        </p:xfrm>
        <a:graphic>
          <a:graphicData uri="http://schemas.openxmlformats.org/drawingml/2006/table">
            <a:tbl>
              <a:tblPr>
                <a:noFill/>
                <a:tableStyleId>{6C43BB62-D287-4169-8963-8DA5EBCB2B08}</a:tableStyleId>
              </a:tblPr>
              <a:tblGrid>
                <a:gridCol w="1828575"/>
                <a:gridCol w="1828575"/>
                <a:gridCol w="1828575"/>
                <a:gridCol w="1828575"/>
                <a:gridCol w="1828575"/>
              </a:tblGrid>
              <a:tr h="6486025">
                <a:tc>
                  <a:txBody>
                    <a:bodyPr/>
                    <a:lstStyle/>
                    <a:p>
                      <a:pPr lvl="0" rtl="0">
                        <a:spcBef>
                          <a:spcPts val="0"/>
                        </a:spcBef>
                        <a:buNone/>
                      </a:pPr>
                      <a:r>
                        <a:rPr lang="en-US" sz="900" b="1">
                          <a:solidFill>
                            <a:srgbClr val="FFFFFF"/>
                          </a:solidFill>
                          <a:latin typeface="Times New Roman"/>
                          <a:ea typeface="Times New Roman"/>
                          <a:cs typeface="Times New Roman"/>
                          <a:sym typeface="Times New Roman"/>
                        </a:rPr>
                        <a:t>The University of Alabama</a:t>
                      </a:r>
                    </a:p>
                    <a:p>
                      <a:pPr lvl="0" rtl="0">
                        <a:spcBef>
                          <a:spcPts val="0"/>
                        </a:spcBef>
                        <a:buNone/>
                      </a:pPr>
                      <a:r>
                        <a:rPr lang="en-US" sz="900" b="1">
                          <a:solidFill>
                            <a:srgbClr val="FFFFFF"/>
                          </a:solidFill>
                          <a:latin typeface="Times New Roman"/>
                          <a:ea typeface="Times New Roman"/>
                          <a:cs typeface="Times New Roman"/>
                          <a:sym typeface="Times New Roman"/>
                        </a:rPr>
                        <a:t>Albright College</a:t>
                      </a:r>
                    </a:p>
                    <a:p>
                      <a:pPr lvl="0" rtl="0">
                        <a:spcBef>
                          <a:spcPts val="0"/>
                        </a:spcBef>
                        <a:buNone/>
                      </a:pPr>
                      <a:r>
                        <a:rPr lang="en-US" sz="900" b="1">
                          <a:solidFill>
                            <a:srgbClr val="FFFFFF"/>
                          </a:solidFill>
                          <a:latin typeface="Times New Roman"/>
                          <a:ea typeface="Times New Roman"/>
                          <a:cs typeface="Times New Roman"/>
                          <a:sym typeface="Times New Roman"/>
                        </a:rPr>
                        <a:t>American University</a:t>
                      </a:r>
                    </a:p>
                    <a:p>
                      <a:pPr lvl="0" rtl="0">
                        <a:spcBef>
                          <a:spcPts val="0"/>
                        </a:spcBef>
                        <a:buNone/>
                      </a:pPr>
                      <a:r>
                        <a:rPr lang="en-US" sz="900" b="1">
                          <a:solidFill>
                            <a:srgbClr val="FFFFFF"/>
                          </a:solidFill>
                          <a:latin typeface="Times New Roman"/>
                          <a:ea typeface="Times New Roman"/>
                          <a:cs typeface="Times New Roman"/>
                          <a:sym typeface="Times New Roman"/>
                        </a:rPr>
                        <a:t>Amherst College</a:t>
                      </a:r>
                    </a:p>
                    <a:p>
                      <a:pPr lvl="0" rtl="0">
                        <a:spcBef>
                          <a:spcPts val="0"/>
                        </a:spcBef>
                        <a:buNone/>
                      </a:pPr>
                      <a:r>
                        <a:rPr lang="en-US" sz="900" b="1">
                          <a:solidFill>
                            <a:srgbClr val="FFFFFF"/>
                          </a:solidFill>
                          <a:latin typeface="Times New Roman"/>
                          <a:ea typeface="Times New Roman"/>
                          <a:cs typeface="Times New Roman"/>
                          <a:sym typeface="Times New Roman"/>
                        </a:rPr>
                        <a:t>Arcadia University</a:t>
                      </a:r>
                    </a:p>
                    <a:p>
                      <a:pPr lvl="0" rtl="0">
                        <a:spcBef>
                          <a:spcPts val="0"/>
                        </a:spcBef>
                        <a:buNone/>
                      </a:pPr>
                      <a:r>
                        <a:rPr lang="en-US" sz="900" b="1">
                          <a:solidFill>
                            <a:srgbClr val="FFFFFF"/>
                          </a:solidFill>
                          <a:latin typeface="Times New Roman"/>
                          <a:ea typeface="Times New Roman"/>
                          <a:cs typeface="Times New Roman"/>
                          <a:sym typeface="Times New Roman"/>
                        </a:rPr>
                        <a:t>Arizona State University</a:t>
                      </a:r>
                    </a:p>
                    <a:p>
                      <a:pPr lvl="0" rtl="0">
                        <a:spcBef>
                          <a:spcPts val="0"/>
                        </a:spcBef>
                        <a:buNone/>
                      </a:pPr>
                      <a:r>
                        <a:rPr lang="en-US" sz="900" b="1">
                          <a:solidFill>
                            <a:srgbClr val="FFFFFF"/>
                          </a:solidFill>
                          <a:latin typeface="Times New Roman"/>
                          <a:ea typeface="Times New Roman"/>
                          <a:cs typeface="Times New Roman"/>
                          <a:sym typeface="Times New Roman"/>
                        </a:rPr>
                        <a:t>University of Arizona</a:t>
                      </a:r>
                    </a:p>
                    <a:p>
                      <a:pPr lvl="0" rtl="0">
                        <a:spcBef>
                          <a:spcPts val="0"/>
                        </a:spcBef>
                        <a:buNone/>
                      </a:pPr>
                      <a:r>
                        <a:rPr lang="en-US" sz="900" b="1">
                          <a:solidFill>
                            <a:srgbClr val="FFFFFF"/>
                          </a:solidFill>
                          <a:latin typeface="Times New Roman"/>
                          <a:ea typeface="Times New Roman"/>
                          <a:cs typeface="Times New Roman"/>
                          <a:sym typeface="Times New Roman"/>
                        </a:rPr>
                        <a:t>Babson College</a:t>
                      </a:r>
                    </a:p>
                    <a:p>
                      <a:pPr lvl="0" rtl="0">
                        <a:spcBef>
                          <a:spcPts val="0"/>
                        </a:spcBef>
                        <a:buNone/>
                      </a:pPr>
                      <a:r>
                        <a:rPr lang="en-US" sz="900" b="1">
                          <a:solidFill>
                            <a:srgbClr val="FFFFFF"/>
                          </a:solidFill>
                          <a:latin typeface="Times New Roman"/>
                          <a:ea typeface="Times New Roman"/>
                          <a:cs typeface="Times New Roman"/>
                          <a:sym typeface="Times New Roman"/>
                        </a:rPr>
                        <a:t>Bard College</a:t>
                      </a:r>
                    </a:p>
                    <a:p>
                      <a:pPr lvl="0" rtl="0">
                        <a:spcBef>
                          <a:spcPts val="0"/>
                        </a:spcBef>
                        <a:buNone/>
                      </a:pPr>
                      <a:r>
                        <a:rPr lang="en-US" sz="900" b="1">
                          <a:solidFill>
                            <a:srgbClr val="FFFFFF"/>
                          </a:solidFill>
                          <a:latin typeface="Times New Roman"/>
                          <a:ea typeface="Times New Roman"/>
                          <a:cs typeface="Times New Roman"/>
                          <a:sym typeface="Times New Roman"/>
                        </a:rPr>
                        <a:t>Belmont Abbey College</a:t>
                      </a:r>
                    </a:p>
                    <a:p>
                      <a:pPr lvl="0" rtl="0">
                        <a:spcBef>
                          <a:spcPts val="0"/>
                        </a:spcBef>
                        <a:buNone/>
                      </a:pPr>
                      <a:r>
                        <a:rPr lang="en-US" sz="900" b="1">
                          <a:solidFill>
                            <a:srgbClr val="FFFFFF"/>
                          </a:solidFill>
                          <a:latin typeface="Times New Roman"/>
                          <a:ea typeface="Times New Roman"/>
                          <a:cs typeface="Times New Roman"/>
                          <a:sym typeface="Times New Roman"/>
                        </a:rPr>
                        <a:t>Bennington College</a:t>
                      </a:r>
                    </a:p>
                    <a:p>
                      <a:pPr lvl="0" rtl="0">
                        <a:spcBef>
                          <a:spcPts val="0"/>
                        </a:spcBef>
                        <a:buNone/>
                      </a:pPr>
                      <a:r>
                        <a:rPr lang="en-US" sz="900" b="1">
                          <a:solidFill>
                            <a:srgbClr val="FFFFFF"/>
                          </a:solidFill>
                          <a:latin typeface="Times New Roman"/>
                          <a:ea typeface="Times New Roman"/>
                          <a:cs typeface="Times New Roman"/>
                          <a:sym typeface="Times New Roman"/>
                        </a:rPr>
                        <a:t>Bentley University</a:t>
                      </a:r>
                    </a:p>
                    <a:p>
                      <a:pPr lvl="0" rtl="0">
                        <a:spcBef>
                          <a:spcPts val="0"/>
                        </a:spcBef>
                        <a:buNone/>
                      </a:pPr>
                      <a:r>
                        <a:rPr lang="en-US" sz="900" b="1">
                          <a:solidFill>
                            <a:srgbClr val="FFFFFF"/>
                          </a:solidFill>
                          <a:latin typeface="Times New Roman"/>
                          <a:ea typeface="Times New Roman"/>
                          <a:cs typeface="Times New Roman"/>
                          <a:sym typeface="Times New Roman"/>
                        </a:rPr>
                        <a:t>Bergen Community College</a:t>
                      </a:r>
                    </a:p>
                    <a:p>
                      <a:pPr lvl="0" rtl="0">
                        <a:spcBef>
                          <a:spcPts val="0"/>
                        </a:spcBef>
                        <a:buNone/>
                      </a:pPr>
                      <a:r>
                        <a:rPr lang="en-US" sz="900" b="1">
                          <a:solidFill>
                            <a:srgbClr val="FFFFFF"/>
                          </a:solidFill>
                          <a:latin typeface="Times New Roman"/>
                          <a:ea typeface="Times New Roman"/>
                          <a:cs typeface="Times New Roman"/>
                          <a:sym typeface="Times New Roman"/>
                        </a:rPr>
                        <a:t>Berkeley College</a:t>
                      </a:r>
                    </a:p>
                    <a:p>
                      <a:pPr lvl="0" rtl="0">
                        <a:spcBef>
                          <a:spcPts val="0"/>
                        </a:spcBef>
                        <a:buNone/>
                      </a:pPr>
                      <a:r>
                        <a:rPr lang="en-US" sz="900" b="1">
                          <a:solidFill>
                            <a:srgbClr val="FFFFFF"/>
                          </a:solidFill>
                          <a:latin typeface="Times New Roman"/>
                          <a:ea typeface="Times New Roman"/>
                          <a:cs typeface="Times New Roman"/>
                          <a:sym typeface="Times New Roman"/>
                        </a:rPr>
                        <a:t>Binghamton University</a:t>
                      </a:r>
                    </a:p>
                    <a:p>
                      <a:pPr lvl="0" rtl="0">
                        <a:spcBef>
                          <a:spcPts val="0"/>
                        </a:spcBef>
                        <a:buNone/>
                      </a:pPr>
                      <a:r>
                        <a:rPr lang="en-US" sz="900" b="1">
                          <a:solidFill>
                            <a:srgbClr val="FFFFFF"/>
                          </a:solidFill>
                          <a:latin typeface="Times New Roman"/>
                          <a:ea typeface="Times New Roman"/>
                          <a:cs typeface="Times New Roman"/>
                          <a:sym typeface="Times New Roman"/>
                        </a:rPr>
                        <a:t>Bloomsburg University</a:t>
                      </a:r>
                    </a:p>
                    <a:p>
                      <a:pPr lvl="0" rtl="0">
                        <a:spcBef>
                          <a:spcPts val="0"/>
                        </a:spcBef>
                        <a:buNone/>
                      </a:pPr>
                      <a:r>
                        <a:rPr lang="en-US" sz="900" b="1">
                          <a:solidFill>
                            <a:srgbClr val="FFFFFF"/>
                          </a:solidFill>
                          <a:latin typeface="Times New Roman"/>
                          <a:ea typeface="Times New Roman"/>
                          <a:cs typeface="Times New Roman"/>
                          <a:sym typeface="Times New Roman"/>
                        </a:rPr>
                        <a:t>Boston College</a:t>
                      </a:r>
                    </a:p>
                    <a:p>
                      <a:pPr lvl="0" rtl="0">
                        <a:spcBef>
                          <a:spcPts val="0"/>
                        </a:spcBef>
                        <a:buNone/>
                      </a:pPr>
                      <a:r>
                        <a:rPr lang="en-US" sz="900" b="1">
                          <a:solidFill>
                            <a:srgbClr val="FFFFFF"/>
                          </a:solidFill>
                          <a:latin typeface="Times New Roman"/>
                          <a:ea typeface="Times New Roman"/>
                          <a:cs typeface="Times New Roman"/>
                          <a:sym typeface="Times New Roman"/>
                        </a:rPr>
                        <a:t>Boston University</a:t>
                      </a:r>
                    </a:p>
                    <a:p>
                      <a:pPr lvl="0" rtl="0">
                        <a:spcBef>
                          <a:spcPts val="0"/>
                        </a:spcBef>
                        <a:buNone/>
                      </a:pPr>
                      <a:r>
                        <a:rPr lang="en-US" sz="900" b="1">
                          <a:solidFill>
                            <a:srgbClr val="FFFFFF"/>
                          </a:solidFill>
                          <a:latin typeface="Times New Roman"/>
                          <a:ea typeface="Times New Roman"/>
                          <a:cs typeface="Times New Roman"/>
                          <a:sym typeface="Times New Roman"/>
                        </a:rPr>
                        <a:t>Brandeis University</a:t>
                      </a:r>
                    </a:p>
                    <a:p>
                      <a:pPr lvl="0" rtl="0">
                        <a:spcBef>
                          <a:spcPts val="0"/>
                        </a:spcBef>
                        <a:buNone/>
                      </a:pPr>
                      <a:r>
                        <a:rPr lang="en-US" sz="900" b="1">
                          <a:solidFill>
                            <a:srgbClr val="FFFFFF"/>
                          </a:solidFill>
                          <a:latin typeface="Times New Roman"/>
                          <a:ea typeface="Times New Roman"/>
                          <a:cs typeface="Times New Roman"/>
                          <a:sym typeface="Times New Roman"/>
                        </a:rPr>
                        <a:t>Brookdale Community College</a:t>
                      </a:r>
                    </a:p>
                    <a:p>
                      <a:pPr lvl="0" rtl="0">
                        <a:spcBef>
                          <a:spcPts val="0"/>
                        </a:spcBef>
                        <a:buNone/>
                      </a:pPr>
                      <a:r>
                        <a:rPr lang="en-US" sz="900" b="1">
                          <a:solidFill>
                            <a:srgbClr val="FFFFFF"/>
                          </a:solidFill>
                          <a:latin typeface="Times New Roman"/>
                          <a:ea typeface="Times New Roman"/>
                          <a:cs typeface="Times New Roman"/>
                          <a:sym typeface="Times New Roman"/>
                        </a:rPr>
                        <a:t>Brown University</a:t>
                      </a:r>
                    </a:p>
                    <a:p>
                      <a:pPr lvl="0" rtl="0">
                        <a:spcBef>
                          <a:spcPts val="0"/>
                        </a:spcBef>
                        <a:buNone/>
                      </a:pPr>
                      <a:r>
                        <a:rPr lang="en-US" sz="900" b="1">
                          <a:solidFill>
                            <a:srgbClr val="FFFFFF"/>
                          </a:solidFill>
                          <a:latin typeface="Times New Roman"/>
                          <a:ea typeface="Times New Roman"/>
                          <a:cs typeface="Times New Roman"/>
                          <a:sym typeface="Times New Roman"/>
                        </a:rPr>
                        <a:t>Bryant University</a:t>
                      </a:r>
                    </a:p>
                    <a:p>
                      <a:pPr lvl="0" rtl="0">
                        <a:spcBef>
                          <a:spcPts val="0"/>
                        </a:spcBef>
                        <a:buNone/>
                      </a:pPr>
                      <a:r>
                        <a:rPr lang="en-US" sz="900" b="1">
                          <a:solidFill>
                            <a:srgbClr val="FFFFFF"/>
                          </a:solidFill>
                          <a:latin typeface="Times New Roman"/>
                          <a:ea typeface="Times New Roman"/>
                          <a:cs typeface="Times New Roman"/>
                          <a:sym typeface="Times New Roman"/>
                        </a:rPr>
                        <a:t>Bucknell University</a:t>
                      </a:r>
                    </a:p>
                    <a:p>
                      <a:pPr lvl="0" rtl="0">
                        <a:spcBef>
                          <a:spcPts val="0"/>
                        </a:spcBef>
                        <a:buNone/>
                      </a:pPr>
                      <a:r>
                        <a:rPr lang="en-US" sz="900" b="1">
                          <a:solidFill>
                            <a:srgbClr val="FFFFFF"/>
                          </a:solidFill>
                          <a:latin typeface="Times New Roman"/>
                          <a:ea typeface="Times New Roman"/>
                          <a:cs typeface="Times New Roman"/>
                          <a:sym typeface="Times New Roman"/>
                        </a:rPr>
                        <a:t>Caldwell University</a:t>
                      </a:r>
                    </a:p>
                    <a:p>
                      <a:pPr lvl="0" rtl="0">
                        <a:spcBef>
                          <a:spcPts val="0"/>
                        </a:spcBef>
                        <a:buNone/>
                      </a:pPr>
                      <a:r>
                        <a:rPr lang="en-US" sz="900" b="1">
                          <a:solidFill>
                            <a:srgbClr val="FFFFFF"/>
                          </a:solidFill>
                          <a:latin typeface="Times New Roman"/>
                          <a:ea typeface="Times New Roman"/>
                          <a:cs typeface="Times New Roman"/>
                          <a:sym typeface="Times New Roman"/>
                        </a:rPr>
                        <a:t>Univ. of California/Berkeley</a:t>
                      </a:r>
                    </a:p>
                    <a:p>
                      <a:pPr lvl="0" rtl="0">
                        <a:spcBef>
                          <a:spcPts val="0"/>
                        </a:spcBef>
                        <a:buNone/>
                      </a:pPr>
                      <a:r>
                        <a:rPr lang="en-US" sz="900" b="1">
                          <a:solidFill>
                            <a:srgbClr val="FFFFFF"/>
                          </a:solidFill>
                          <a:latin typeface="Times New Roman"/>
                          <a:ea typeface="Times New Roman"/>
                          <a:cs typeface="Times New Roman"/>
                          <a:sym typeface="Times New Roman"/>
                        </a:rPr>
                        <a:t>Univ. of California/Santa Cruz</a:t>
                      </a:r>
                    </a:p>
                    <a:p>
                      <a:pPr lvl="0" rtl="0">
                        <a:spcBef>
                          <a:spcPts val="0"/>
                        </a:spcBef>
                        <a:buNone/>
                      </a:pPr>
                      <a:r>
                        <a:rPr lang="en-US" sz="900" b="1">
                          <a:solidFill>
                            <a:srgbClr val="FFFFFF"/>
                          </a:solidFill>
                          <a:latin typeface="Times New Roman"/>
                          <a:ea typeface="Times New Roman"/>
                          <a:cs typeface="Times New Roman"/>
                          <a:sym typeface="Times New Roman"/>
                        </a:rPr>
                        <a:t>Carnegie Mellon University</a:t>
                      </a:r>
                    </a:p>
                    <a:p>
                      <a:pPr lvl="0" rtl="0">
                        <a:spcBef>
                          <a:spcPts val="0"/>
                        </a:spcBef>
                        <a:buNone/>
                      </a:pPr>
                      <a:r>
                        <a:rPr lang="en-US" sz="900" b="1">
                          <a:solidFill>
                            <a:srgbClr val="FFFFFF"/>
                          </a:solidFill>
                          <a:latin typeface="Times New Roman"/>
                          <a:ea typeface="Times New Roman"/>
                          <a:cs typeface="Times New Roman"/>
                          <a:sym typeface="Times New Roman"/>
                        </a:rPr>
                        <a:t>Case Western Reserve Univ.</a:t>
                      </a:r>
                    </a:p>
                    <a:p>
                      <a:pPr lvl="0" rtl="0">
                        <a:spcBef>
                          <a:spcPts val="0"/>
                        </a:spcBef>
                        <a:buNone/>
                      </a:pPr>
                      <a:r>
                        <a:rPr lang="en-US" sz="900" b="1">
                          <a:solidFill>
                            <a:srgbClr val="FFFFFF"/>
                          </a:solidFill>
                          <a:latin typeface="Times New Roman"/>
                          <a:ea typeface="Times New Roman"/>
                          <a:cs typeface="Times New Roman"/>
                          <a:sym typeface="Times New Roman"/>
                        </a:rPr>
                        <a:t>The Catholic University of America</a:t>
                      </a:r>
                    </a:p>
                    <a:p>
                      <a:pPr lvl="0" rtl="0">
                        <a:spcBef>
                          <a:spcPts val="0"/>
                        </a:spcBef>
                        <a:buNone/>
                      </a:pPr>
                      <a:r>
                        <a:rPr lang="en-US" sz="900" b="1">
                          <a:solidFill>
                            <a:srgbClr val="FFFFFF"/>
                          </a:solidFill>
                          <a:latin typeface="Times New Roman"/>
                          <a:ea typeface="Times New Roman"/>
                          <a:cs typeface="Times New Roman"/>
                          <a:sym typeface="Times New Roman"/>
                        </a:rPr>
                        <a:t>Centenary College</a:t>
                      </a:r>
                    </a:p>
                    <a:p>
                      <a:pPr lvl="0" rtl="0">
                        <a:spcBef>
                          <a:spcPts val="0"/>
                        </a:spcBef>
                        <a:buNone/>
                      </a:pPr>
                      <a:r>
                        <a:rPr lang="en-US" sz="900" b="1">
                          <a:solidFill>
                            <a:srgbClr val="FFFFFF"/>
                          </a:solidFill>
                          <a:latin typeface="Times New Roman"/>
                          <a:ea typeface="Times New Roman"/>
                          <a:cs typeface="Times New Roman"/>
                          <a:sym typeface="Times New Roman"/>
                        </a:rPr>
                        <a:t>College of Charleston</a:t>
                      </a:r>
                    </a:p>
                    <a:p>
                      <a:pPr lvl="0" rtl="0">
                        <a:spcBef>
                          <a:spcPts val="0"/>
                        </a:spcBef>
                        <a:buNone/>
                      </a:pPr>
                      <a:r>
                        <a:rPr lang="en-US" sz="900" b="1">
                          <a:solidFill>
                            <a:srgbClr val="FFFFFF"/>
                          </a:solidFill>
                          <a:latin typeface="Times New Roman"/>
                          <a:ea typeface="Times New Roman"/>
                          <a:cs typeface="Times New Roman"/>
                          <a:sym typeface="Times New Roman"/>
                        </a:rPr>
                        <a:t>Christopher Newport Univ.</a:t>
                      </a:r>
                    </a:p>
                    <a:p>
                      <a:pPr lvl="0" rtl="0">
                        <a:spcBef>
                          <a:spcPts val="0"/>
                        </a:spcBef>
                        <a:buNone/>
                      </a:pPr>
                      <a:r>
                        <a:rPr lang="en-US" sz="900" b="1">
                          <a:solidFill>
                            <a:srgbClr val="FFFFFF"/>
                          </a:solidFill>
                          <a:latin typeface="Times New Roman"/>
                          <a:ea typeface="Times New Roman"/>
                          <a:cs typeface="Times New Roman"/>
                          <a:sym typeface="Times New Roman"/>
                        </a:rPr>
                        <a:t>Clark University</a:t>
                      </a:r>
                    </a:p>
                    <a:p>
                      <a:pPr lvl="0" rtl="0">
                        <a:spcBef>
                          <a:spcPts val="0"/>
                        </a:spcBef>
                        <a:buNone/>
                      </a:pPr>
                      <a:r>
                        <a:rPr lang="en-US" sz="900" b="1">
                          <a:solidFill>
                            <a:srgbClr val="FFFFFF"/>
                          </a:solidFill>
                          <a:latin typeface="Times New Roman"/>
                          <a:ea typeface="Times New Roman"/>
                          <a:cs typeface="Times New Roman"/>
                          <a:sym typeface="Times New Roman"/>
                        </a:rPr>
                        <a:t>Coastal Carolina University</a:t>
                      </a:r>
                    </a:p>
                    <a:p>
                      <a:pPr lvl="0" rtl="0">
                        <a:spcBef>
                          <a:spcPts val="0"/>
                        </a:spcBef>
                        <a:buNone/>
                      </a:pPr>
                      <a:r>
                        <a:rPr lang="en-US" sz="900" b="1">
                          <a:solidFill>
                            <a:srgbClr val="FFFFFF"/>
                          </a:solidFill>
                          <a:latin typeface="Times New Roman"/>
                          <a:ea typeface="Times New Roman"/>
                          <a:cs typeface="Times New Roman"/>
                          <a:sym typeface="Times New Roman"/>
                        </a:rPr>
                        <a:t>Colgate University</a:t>
                      </a:r>
                    </a:p>
                    <a:p>
                      <a:pPr lvl="0" rtl="0">
                        <a:spcBef>
                          <a:spcPts val="0"/>
                        </a:spcBef>
                        <a:buNone/>
                      </a:pPr>
                      <a:r>
                        <a:rPr lang="en-US" sz="900" b="1">
                          <a:solidFill>
                            <a:srgbClr val="FFFFFF"/>
                          </a:solidFill>
                          <a:latin typeface="Times New Roman"/>
                          <a:ea typeface="Times New Roman"/>
                          <a:cs typeface="Times New Roman"/>
                          <a:sym typeface="Times New Roman"/>
                        </a:rPr>
                        <a:t>University of Colorado</a:t>
                      </a:r>
                    </a:p>
                    <a:p>
                      <a:pPr lvl="0" rtl="0">
                        <a:spcBef>
                          <a:spcPts val="0"/>
                        </a:spcBef>
                        <a:buNone/>
                      </a:pPr>
                      <a:r>
                        <a:rPr lang="en-US" sz="900" b="1">
                          <a:solidFill>
                            <a:srgbClr val="FFFFFF"/>
                          </a:solidFill>
                          <a:latin typeface="Times New Roman"/>
                          <a:ea typeface="Times New Roman"/>
                          <a:cs typeface="Times New Roman"/>
                          <a:sym typeface="Times New Roman"/>
                        </a:rPr>
                        <a:t>Colorado State University</a:t>
                      </a:r>
                    </a:p>
                    <a:p>
                      <a:pPr lvl="0" rtl="0">
                        <a:spcBef>
                          <a:spcPts val="0"/>
                        </a:spcBef>
                        <a:buNone/>
                      </a:pPr>
                      <a:r>
                        <a:rPr lang="en-US" sz="900" b="1">
                          <a:solidFill>
                            <a:srgbClr val="FFFFFF"/>
                          </a:solidFill>
                          <a:latin typeface="Times New Roman"/>
                          <a:ea typeface="Times New Roman"/>
                          <a:cs typeface="Times New Roman"/>
                          <a:sym typeface="Times New Roman"/>
                        </a:rPr>
                        <a:t>Columbia University</a:t>
                      </a:r>
                    </a:p>
                    <a:p>
                      <a:pPr lvl="0" rtl="0">
                        <a:spcBef>
                          <a:spcPts val="0"/>
                        </a:spcBef>
                        <a:buNone/>
                      </a:pPr>
                      <a:r>
                        <a:rPr lang="en-US" sz="900" b="1">
                          <a:solidFill>
                            <a:srgbClr val="FFFFFF"/>
                          </a:solidFill>
                          <a:latin typeface="Times New Roman"/>
                          <a:ea typeface="Times New Roman"/>
                          <a:cs typeface="Times New Roman"/>
                          <a:sym typeface="Times New Roman"/>
                        </a:rPr>
                        <a:t>University of Connecticut</a:t>
                      </a:r>
                    </a:p>
                    <a:p>
                      <a:pPr lvl="0" rtl="0">
                        <a:spcBef>
                          <a:spcPts val="0"/>
                        </a:spcBef>
                        <a:buNone/>
                      </a:pPr>
                      <a:r>
                        <a:rPr lang="en-US" sz="900" b="1">
                          <a:solidFill>
                            <a:srgbClr val="FFFFFF"/>
                          </a:solidFill>
                          <a:latin typeface="Times New Roman"/>
                          <a:ea typeface="Times New Roman"/>
                          <a:cs typeface="Times New Roman"/>
                          <a:sym typeface="Times New Roman"/>
                        </a:rPr>
                        <a:t>Cornell University</a:t>
                      </a:r>
                    </a:p>
                    <a:p>
                      <a:pPr lvl="0" rtl="0">
                        <a:spcBef>
                          <a:spcPts val="0"/>
                        </a:spcBef>
                        <a:buNone/>
                      </a:pPr>
                      <a:r>
                        <a:rPr lang="en-US" sz="900" b="1">
                          <a:solidFill>
                            <a:srgbClr val="FFFFFF"/>
                          </a:solidFill>
                          <a:latin typeface="Times New Roman"/>
                          <a:ea typeface="Times New Roman"/>
                          <a:cs typeface="Times New Roman"/>
                          <a:sym typeface="Times New Roman"/>
                        </a:rPr>
                        <a:t>County College of Morris</a:t>
                      </a:r>
                    </a:p>
                    <a:p>
                      <a:pPr lvl="0" rtl="0">
                        <a:spcBef>
                          <a:spcPts val="0"/>
                        </a:spcBef>
                        <a:buNone/>
                      </a:pPr>
                      <a:r>
                        <a:rPr lang="en-US" sz="900" b="1">
                          <a:solidFill>
                            <a:srgbClr val="FFFFFF"/>
                          </a:solidFill>
                          <a:latin typeface="Times New Roman"/>
                          <a:ea typeface="Times New Roman"/>
                          <a:cs typeface="Times New Roman"/>
                          <a:sym typeface="Times New Roman"/>
                        </a:rPr>
                        <a:t>Curry College</a:t>
                      </a:r>
                    </a:p>
                    <a:p>
                      <a:pPr lvl="0" rtl="0">
                        <a:spcBef>
                          <a:spcPts val="0"/>
                        </a:spcBef>
                        <a:buNone/>
                      </a:pPr>
                      <a:r>
                        <a:rPr lang="en-US" sz="900" b="1">
                          <a:solidFill>
                            <a:srgbClr val="FFFFFF"/>
                          </a:solidFill>
                          <a:latin typeface="Times New Roman"/>
                          <a:ea typeface="Times New Roman"/>
                          <a:cs typeface="Times New Roman"/>
                          <a:sym typeface="Times New Roman"/>
                        </a:rPr>
                        <a:t> </a:t>
                      </a:r>
                    </a:p>
                  </a:txBody>
                  <a:tcPr marL="68575" marR="68575" marT="121900" marB="121900"/>
                </a:tc>
                <a:tc>
                  <a:txBody>
                    <a:bodyPr/>
                    <a:lstStyle/>
                    <a:p>
                      <a:pPr lvl="0" rtl="0">
                        <a:spcBef>
                          <a:spcPts val="0"/>
                        </a:spcBef>
                        <a:buNone/>
                      </a:pPr>
                      <a:r>
                        <a:rPr lang="en-US" sz="900" b="1">
                          <a:solidFill>
                            <a:srgbClr val="FFFFFF"/>
                          </a:solidFill>
                          <a:latin typeface="Times New Roman"/>
                          <a:ea typeface="Times New Roman"/>
                          <a:cs typeface="Times New Roman"/>
                          <a:sym typeface="Times New Roman"/>
                        </a:rPr>
                        <a:t>University of Dayton</a:t>
                      </a:r>
                    </a:p>
                    <a:p>
                      <a:pPr lvl="0" rtl="0">
                        <a:spcBef>
                          <a:spcPts val="0"/>
                        </a:spcBef>
                        <a:buNone/>
                      </a:pPr>
                      <a:r>
                        <a:rPr lang="en-US" sz="900" b="1">
                          <a:solidFill>
                            <a:srgbClr val="FFFFFF"/>
                          </a:solidFill>
                          <a:latin typeface="Times New Roman"/>
                          <a:ea typeface="Times New Roman"/>
                          <a:cs typeface="Times New Roman"/>
                          <a:sym typeface="Times New Roman"/>
                        </a:rPr>
                        <a:t>University of Delaware</a:t>
                      </a:r>
                    </a:p>
                    <a:p>
                      <a:pPr lvl="0" rtl="0">
                        <a:spcBef>
                          <a:spcPts val="0"/>
                        </a:spcBef>
                        <a:buNone/>
                      </a:pPr>
                      <a:r>
                        <a:rPr lang="en-US" sz="900" b="1">
                          <a:solidFill>
                            <a:srgbClr val="FFFFFF"/>
                          </a:solidFill>
                          <a:latin typeface="Times New Roman"/>
                          <a:ea typeface="Times New Roman"/>
                          <a:cs typeface="Times New Roman"/>
                          <a:sym typeface="Times New Roman"/>
                        </a:rPr>
                        <a:t>Delaware Valley College</a:t>
                      </a:r>
                    </a:p>
                    <a:p>
                      <a:pPr lvl="0" rtl="0">
                        <a:spcBef>
                          <a:spcPts val="0"/>
                        </a:spcBef>
                        <a:buNone/>
                      </a:pPr>
                      <a:r>
                        <a:rPr lang="en-US" sz="900" b="1">
                          <a:solidFill>
                            <a:srgbClr val="FFFFFF"/>
                          </a:solidFill>
                          <a:latin typeface="Times New Roman"/>
                          <a:ea typeface="Times New Roman"/>
                          <a:cs typeface="Times New Roman"/>
                          <a:sym typeface="Times New Roman"/>
                        </a:rPr>
                        <a:t>University of Denver</a:t>
                      </a:r>
                    </a:p>
                    <a:p>
                      <a:pPr lvl="0" rtl="0">
                        <a:spcBef>
                          <a:spcPts val="0"/>
                        </a:spcBef>
                        <a:buNone/>
                      </a:pPr>
                      <a:r>
                        <a:rPr lang="en-US" sz="900" b="1">
                          <a:solidFill>
                            <a:srgbClr val="FFFFFF"/>
                          </a:solidFill>
                          <a:latin typeface="Times New Roman"/>
                          <a:ea typeface="Times New Roman"/>
                          <a:cs typeface="Times New Roman"/>
                          <a:sym typeface="Times New Roman"/>
                        </a:rPr>
                        <a:t>DeSales University</a:t>
                      </a:r>
                    </a:p>
                    <a:p>
                      <a:pPr lvl="0" rtl="0">
                        <a:spcBef>
                          <a:spcPts val="0"/>
                        </a:spcBef>
                        <a:buNone/>
                      </a:pPr>
                      <a:r>
                        <a:rPr lang="en-US" sz="900" b="1">
                          <a:solidFill>
                            <a:srgbClr val="FFFFFF"/>
                          </a:solidFill>
                          <a:latin typeface="Times New Roman"/>
                          <a:ea typeface="Times New Roman"/>
                          <a:cs typeface="Times New Roman"/>
                          <a:sym typeface="Times New Roman"/>
                        </a:rPr>
                        <a:t>Dickinson College</a:t>
                      </a:r>
                    </a:p>
                    <a:p>
                      <a:pPr lvl="0" rtl="0">
                        <a:spcBef>
                          <a:spcPts val="0"/>
                        </a:spcBef>
                        <a:buNone/>
                      </a:pPr>
                      <a:r>
                        <a:rPr lang="en-US" sz="900" b="1">
                          <a:solidFill>
                            <a:srgbClr val="FFFFFF"/>
                          </a:solidFill>
                          <a:latin typeface="Times New Roman"/>
                          <a:ea typeface="Times New Roman"/>
                          <a:cs typeface="Times New Roman"/>
                          <a:sym typeface="Times New Roman"/>
                        </a:rPr>
                        <a:t>Drew University</a:t>
                      </a:r>
                    </a:p>
                    <a:p>
                      <a:pPr lvl="0" rtl="0">
                        <a:spcBef>
                          <a:spcPts val="0"/>
                        </a:spcBef>
                        <a:buNone/>
                      </a:pPr>
                      <a:r>
                        <a:rPr lang="en-US" sz="900" b="1">
                          <a:solidFill>
                            <a:srgbClr val="FFFFFF"/>
                          </a:solidFill>
                          <a:latin typeface="Times New Roman"/>
                          <a:ea typeface="Times New Roman"/>
                          <a:cs typeface="Times New Roman"/>
                          <a:sym typeface="Times New Roman"/>
                        </a:rPr>
                        <a:t>Drexel University</a:t>
                      </a:r>
                    </a:p>
                    <a:p>
                      <a:pPr lvl="0" rtl="0">
                        <a:spcBef>
                          <a:spcPts val="0"/>
                        </a:spcBef>
                        <a:buNone/>
                      </a:pPr>
                      <a:r>
                        <a:rPr lang="en-US" sz="900" b="1">
                          <a:solidFill>
                            <a:srgbClr val="FFFFFF"/>
                          </a:solidFill>
                          <a:latin typeface="Times New Roman"/>
                          <a:ea typeface="Times New Roman"/>
                          <a:cs typeface="Times New Roman"/>
                          <a:sym typeface="Times New Roman"/>
                        </a:rPr>
                        <a:t>Eastern Carolina University</a:t>
                      </a:r>
                    </a:p>
                    <a:p>
                      <a:pPr lvl="0" rtl="0">
                        <a:spcBef>
                          <a:spcPts val="0"/>
                        </a:spcBef>
                        <a:buNone/>
                      </a:pPr>
                      <a:r>
                        <a:rPr lang="en-US" sz="900" b="1">
                          <a:solidFill>
                            <a:srgbClr val="FFFFFF"/>
                          </a:solidFill>
                          <a:latin typeface="Times New Roman"/>
                          <a:ea typeface="Times New Roman"/>
                          <a:cs typeface="Times New Roman"/>
                          <a:sym typeface="Times New Roman"/>
                        </a:rPr>
                        <a:t>Elon University </a:t>
                      </a:r>
                    </a:p>
                    <a:p>
                      <a:pPr lvl="0" rtl="0">
                        <a:spcBef>
                          <a:spcPts val="0"/>
                        </a:spcBef>
                        <a:buNone/>
                      </a:pPr>
                      <a:r>
                        <a:rPr lang="en-US" sz="900" b="1">
                          <a:solidFill>
                            <a:srgbClr val="FFFFFF"/>
                          </a:solidFill>
                          <a:latin typeface="Times New Roman"/>
                          <a:ea typeface="Times New Roman"/>
                          <a:cs typeface="Times New Roman"/>
                          <a:sym typeface="Times New Roman"/>
                        </a:rPr>
                        <a:t>Emerson College</a:t>
                      </a:r>
                    </a:p>
                    <a:p>
                      <a:pPr lvl="0" rtl="0">
                        <a:spcBef>
                          <a:spcPts val="0"/>
                        </a:spcBef>
                        <a:buNone/>
                      </a:pPr>
                      <a:r>
                        <a:rPr lang="en-US" sz="900" b="1">
                          <a:solidFill>
                            <a:srgbClr val="FFFFFF"/>
                          </a:solidFill>
                          <a:latin typeface="Times New Roman"/>
                          <a:ea typeface="Times New Roman"/>
                          <a:cs typeface="Times New Roman"/>
                          <a:sym typeface="Times New Roman"/>
                        </a:rPr>
                        <a:t>Emory University</a:t>
                      </a:r>
                    </a:p>
                    <a:p>
                      <a:pPr lvl="0" rtl="0">
                        <a:spcBef>
                          <a:spcPts val="0"/>
                        </a:spcBef>
                        <a:buNone/>
                      </a:pPr>
                      <a:r>
                        <a:rPr lang="en-US" sz="900" b="1">
                          <a:solidFill>
                            <a:srgbClr val="FFFFFF"/>
                          </a:solidFill>
                          <a:latin typeface="Times New Roman"/>
                          <a:ea typeface="Times New Roman"/>
                          <a:cs typeface="Times New Roman"/>
                          <a:sym typeface="Times New Roman"/>
                        </a:rPr>
                        <a:t>University of Edinburgh</a:t>
                      </a:r>
                    </a:p>
                    <a:p>
                      <a:pPr lvl="0" rtl="0">
                        <a:spcBef>
                          <a:spcPts val="0"/>
                        </a:spcBef>
                        <a:buNone/>
                      </a:pPr>
                      <a:r>
                        <a:rPr lang="en-US" sz="900" b="1">
                          <a:solidFill>
                            <a:srgbClr val="FFFFFF"/>
                          </a:solidFill>
                          <a:latin typeface="Times New Roman"/>
                          <a:ea typeface="Times New Roman"/>
                          <a:cs typeface="Times New Roman"/>
                          <a:sym typeface="Times New Roman"/>
                        </a:rPr>
                        <a:t>Endicott College</a:t>
                      </a:r>
                    </a:p>
                    <a:p>
                      <a:pPr lvl="0" rtl="0">
                        <a:spcBef>
                          <a:spcPts val="0"/>
                        </a:spcBef>
                        <a:buNone/>
                      </a:pPr>
                      <a:r>
                        <a:rPr lang="en-US" sz="900" b="1">
                          <a:solidFill>
                            <a:srgbClr val="FFFFFF"/>
                          </a:solidFill>
                          <a:latin typeface="Times New Roman"/>
                          <a:ea typeface="Times New Roman"/>
                          <a:cs typeface="Times New Roman"/>
                          <a:sym typeface="Times New Roman"/>
                        </a:rPr>
                        <a:t>Essex County College</a:t>
                      </a:r>
                    </a:p>
                    <a:p>
                      <a:pPr lvl="0" rtl="0">
                        <a:spcBef>
                          <a:spcPts val="0"/>
                        </a:spcBef>
                        <a:buNone/>
                      </a:pPr>
                      <a:r>
                        <a:rPr lang="en-US" sz="900" b="1">
                          <a:solidFill>
                            <a:srgbClr val="FFFFFF"/>
                          </a:solidFill>
                          <a:latin typeface="Times New Roman"/>
                          <a:ea typeface="Times New Roman"/>
                          <a:cs typeface="Times New Roman"/>
                          <a:sym typeface="Times New Roman"/>
                        </a:rPr>
                        <a:t>Fairfield University</a:t>
                      </a:r>
                    </a:p>
                    <a:p>
                      <a:pPr lvl="0" rtl="0">
                        <a:spcBef>
                          <a:spcPts val="0"/>
                        </a:spcBef>
                        <a:buNone/>
                      </a:pPr>
                      <a:r>
                        <a:rPr lang="en-US" sz="900" b="1">
                          <a:solidFill>
                            <a:srgbClr val="FFFFFF"/>
                          </a:solidFill>
                          <a:latin typeface="Times New Roman"/>
                          <a:ea typeface="Times New Roman"/>
                          <a:cs typeface="Times New Roman"/>
                          <a:sym typeface="Times New Roman"/>
                        </a:rPr>
                        <a:t>Fairleigh Dickinson University</a:t>
                      </a:r>
                    </a:p>
                    <a:p>
                      <a:pPr lvl="0" rtl="0">
                        <a:spcBef>
                          <a:spcPts val="0"/>
                        </a:spcBef>
                        <a:buNone/>
                      </a:pPr>
                      <a:r>
                        <a:rPr lang="en-US" sz="900" b="1">
                          <a:solidFill>
                            <a:srgbClr val="FFFFFF"/>
                          </a:solidFill>
                          <a:latin typeface="Times New Roman"/>
                          <a:ea typeface="Times New Roman"/>
                          <a:cs typeface="Times New Roman"/>
                          <a:sym typeface="Times New Roman"/>
                        </a:rPr>
                        <a:t>Fashion Institute of Technology</a:t>
                      </a:r>
                    </a:p>
                    <a:p>
                      <a:pPr lvl="0" rtl="0">
                        <a:spcBef>
                          <a:spcPts val="0"/>
                        </a:spcBef>
                        <a:buNone/>
                      </a:pPr>
                      <a:r>
                        <a:rPr lang="en-US" sz="900" b="1">
                          <a:solidFill>
                            <a:srgbClr val="FFFFFF"/>
                          </a:solidFill>
                          <a:latin typeface="Times New Roman"/>
                          <a:ea typeface="Times New Roman"/>
                          <a:cs typeface="Times New Roman"/>
                          <a:sym typeface="Times New Roman"/>
                        </a:rPr>
                        <a:t>Felician College</a:t>
                      </a:r>
                    </a:p>
                    <a:p>
                      <a:pPr lvl="0" rtl="0">
                        <a:spcBef>
                          <a:spcPts val="0"/>
                        </a:spcBef>
                        <a:buNone/>
                      </a:pPr>
                      <a:r>
                        <a:rPr lang="en-US" sz="900" b="1">
                          <a:solidFill>
                            <a:srgbClr val="FFFFFF"/>
                          </a:solidFill>
                          <a:latin typeface="Times New Roman"/>
                          <a:ea typeface="Times New Roman"/>
                          <a:cs typeface="Times New Roman"/>
                          <a:sym typeface="Times New Roman"/>
                        </a:rPr>
                        <a:t>Fordham University</a:t>
                      </a:r>
                    </a:p>
                    <a:p>
                      <a:pPr lvl="0" rtl="0">
                        <a:spcBef>
                          <a:spcPts val="0"/>
                        </a:spcBef>
                        <a:buNone/>
                      </a:pPr>
                      <a:r>
                        <a:rPr lang="en-US" sz="900" b="1">
                          <a:solidFill>
                            <a:srgbClr val="FFFFFF"/>
                          </a:solidFill>
                          <a:latin typeface="Times New Roman"/>
                          <a:ea typeface="Times New Roman"/>
                          <a:cs typeface="Times New Roman"/>
                          <a:sym typeface="Times New Roman"/>
                        </a:rPr>
                        <a:t>Franklin Pierce University</a:t>
                      </a:r>
                    </a:p>
                    <a:p>
                      <a:pPr lvl="0" rtl="0">
                        <a:spcBef>
                          <a:spcPts val="0"/>
                        </a:spcBef>
                        <a:buNone/>
                      </a:pPr>
                      <a:r>
                        <a:rPr lang="en-US" sz="900" b="1">
                          <a:solidFill>
                            <a:srgbClr val="FFFFFF"/>
                          </a:solidFill>
                          <a:latin typeface="Times New Roman"/>
                          <a:ea typeface="Times New Roman"/>
                          <a:cs typeface="Times New Roman"/>
                          <a:sym typeface="Times New Roman"/>
                        </a:rPr>
                        <a:t>The George Washington Univ.</a:t>
                      </a:r>
                    </a:p>
                    <a:p>
                      <a:pPr lvl="0" rtl="0">
                        <a:spcBef>
                          <a:spcPts val="0"/>
                        </a:spcBef>
                        <a:buNone/>
                      </a:pPr>
                      <a:r>
                        <a:rPr lang="en-US" sz="900" b="1">
                          <a:solidFill>
                            <a:srgbClr val="FFFFFF"/>
                          </a:solidFill>
                          <a:latin typeface="Times New Roman"/>
                          <a:ea typeface="Times New Roman"/>
                          <a:cs typeface="Times New Roman"/>
                          <a:sym typeface="Times New Roman"/>
                        </a:rPr>
                        <a:t>Georgetown University</a:t>
                      </a:r>
                    </a:p>
                    <a:p>
                      <a:pPr lvl="0" rtl="0">
                        <a:spcBef>
                          <a:spcPts val="0"/>
                        </a:spcBef>
                        <a:buNone/>
                      </a:pPr>
                      <a:r>
                        <a:rPr lang="en-US" sz="900" b="1">
                          <a:solidFill>
                            <a:srgbClr val="FFFFFF"/>
                          </a:solidFill>
                          <a:latin typeface="Times New Roman"/>
                          <a:ea typeface="Times New Roman"/>
                          <a:cs typeface="Times New Roman"/>
                          <a:sym typeface="Times New Roman"/>
                        </a:rPr>
                        <a:t>Georgia Institute of Technology</a:t>
                      </a:r>
                    </a:p>
                    <a:p>
                      <a:pPr lvl="0" rtl="0">
                        <a:spcBef>
                          <a:spcPts val="0"/>
                        </a:spcBef>
                        <a:buNone/>
                      </a:pPr>
                      <a:r>
                        <a:rPr lang="en-US" sz="900" b="1">
                          <a:solidFill>
                            <a:srgbClr val="FFFFFF"/>
                          </a:solidFill>
                          <a:latin typeface="Times New Roman"/>
                          <a:ea typeface="Times New Roman"/>
                          <a:cs typeface="Times New Roman"/>
                          <a:sym typeface="Times New Roman"/>
                        </a:rPr>
                        <a:t>Georgia State University</a:t>
                      </a:r>
                    </a:p>
                    <a:p>
                      <a:pPr lvl="0" rtl="0">
                        <a:spcBef>
                          <a:spcPts val="0"/>
                        </a:spcBef>
                        <a:buNone/>
                      </a:pPr>
                      <a:r>
                        <a:rPr lang="en-US" sz="900" b="1">
                          <a:solidFill>
                            <a:srgbClr val="FFFFFF"/>
                          </a:solidFill>
                          <a:latin typeface="Times New Roman"/>
                          <a:ea typeface="Times New Roman"/>
                          <a:cs typeface="Times New Roman"/>
                          <a:sym typeface="Times New Roman"/>
                        </a:rPr>
                        <a:t>Georgian Court University</a:t>
                      </a:r>
                    </a:p>
                    <a:p>
                      <a:pPr lvl="0" rtl="0">
                        <a:spcBef>
                          <a:spcPts val="0"/>
                        </a:spcBef>
                        <a:buNone/>
                      </a:pPr>
                      <a:r>
                        <a:rPr lang="en-US" sz="900" b="1">
                          <a:solidFill>
                            <a:srgbClr val="FFFFFF"/>
                          </a:solidFill>
                          <a:latin typeface="Times New Roman"/>
                          <a:ea typeface="Times New Roman"/>
                          <a:cs typeface="Times New Roman"/>
                          <a:sym typeface="Times New Roman"/>
                        </a:rPr>
                        <a:t>Gettysburg College</a:t>
                      </a:r>
                    </a:p>
                    <a:p>
                      <a:pPr lvl="0" rtl="0">
                        <a:spcBef>
                          <a:spcPts val="0"/>
                        </a:spcBef>
                        <a:buNone/>
                      </a:pPr>
                      <a:r>
                        <a:rPr lang="en-US" sz="900" b="1">
                          <a:solidFill>
                            <a:srgbClr val="FFFFFF"/>
                          </a:solidFill>
                          <a:latin typeface="Times New Roman"/>
                          <a:ea typeface="Times New Roman"/>
                          <a:cs typeface="Times New Roman"/>
                          <a:sym typeface="Times New Roman"/>
                        </a:rPr>
                        <a:t>Global College at LIU</a:t>
                      </a:r>
                    </a:p>
                    <a:p>
                      <a:pPr lvl="0" rtl="0">
                        <a:spcBef>
                          <a:spcPts val="0"/>
                        </a:spcBef>
                        <a:buNone/>
                      </a:pPr>
                      <a:r>
                        <a:rPr lang="en-US" sz="900" b="1">
                          <a:solidFill>
                            <a:srgbClr val="FFFFFF"/>
                          </a:solidFill>
                          <a:latin typeface="Times New Roman"/>
                          <a:ea typeface="Times New Roman"/>
                          <a:cs typeface="Times New Roman"/>
                          <a:sym typeface="Times New Roman"/>
                        </a:rPr>
                        <a:t>Goucher College</a:t>
                      </a:r>
                    </a:p>
                    <a:p>
                      <a:pPr lvl="0" rtl="0">
                        <a:spcBef>
                          <a:spcPts val="0"/>
                        </a:spcBef>
                        <a:buNone/>
                      </a:pPr>
                      <a:r>
                        <a:rPr lang="en-US" sz="900" b="1">
                          <a:solidFill>
                            <a:srgbClr val="FFFFFF"/>
                          </a:solidFill>
                          <a:latin typeface="Times New Roman"/>
                          <a:ea typeface="Times New Roman"/>
                          <a:cs typeface="Times New Roman"/>
                          <a:sym typeface="Times New Roman"/>
                        </a:rPr>
                        <a:t>Grinnell College</a:t>
                      </a:r>
                    </a:p>
                    <a:p>
                      <a:pPr lvl="0" rtl="0">
                        <a:spcBef>
                          <a:spcPts val="0"/>
                        </a:spcBef>
                        <a:buNone/>
                      </a:pPr>
                      <a:r>
                        <a:rPr lang="en-US" sz="900" b="1">
                          <a:solidFill>
                            <a:srgbClr val="FFFFFF"/>
                          </a:solidFill>
                          <a:latin typeface="Times New Roman"/>
                          <a:ea typeface="Times New Roman"/>
                          <a:cs typeface="Times New Roman"/>
                          <a:sym typeface="Times New Roman"/>
                        </a:rPr>
                        <a:t>Hamilton College</a:t>
                      </a:r>
                    </a:p>
                    <a:p>
                      <a:pPr lvl="0" rtl="0">
                        <a:spcBef>
                          <a:spcPts val="0"/>
                        </a:spcBef>
                        <a:buNone/>
                      </a:pPr>
                      <a:r>
                        <a:rPr lang="en-US" sz="900" b="1">
                          <a:solidFill>
                            <a:srgbClr val="FFFFFF"/>
                          </a:solidFill>
                          <a:latin typeface="Times New Roman"/>
                          <a:ea typeface="Times New Roman"/>
                          <a:cs typeface="Times New Roman"/>
                          <a:sym typeface="Times New Roman"/>
                        </a:rPr>
                        <a:t>Hampshire College</a:t>
                      </a:r>
                    </a:p>
                    <a:p>
                      <a:pPr lvl="0" rtl="0">
                        <a:spcBef>
                          <a:spcPts val="0"/>
                        </a:spcBef>
                        <a:buNone/>
                      </a:pPr>
                      <a:r>
                        <a:rPr lang="en-US" sz="900" b="1">
                          <a:solidFill>
                            <a:srgbClr val="FFFFFF"/>
                          </a:solidFill>
                          <a:latin typeface="Times New Roman"/>
                          <a:ea typeface="Times New Roman"/>
                          <a:cs typeface="Times New Roman"/>
                          <a:sym typeface="Times New Roman"/>
                        </a:rPr>
                        <a:t>University of Hartford</a:t>
                      </a:r>
                    </a:p>
                    <a:p>
                      <a:pPr lvl="0" rtl="0">
                        <a:spcBef>
                          <a:spcPts val="0"/>
                        </a:spcBef>
                        <a:buNone/>
                      </a:pPr>
                      <a:r>
                        <a:rPr lang="en-US" sz="900" b="1">
                          <a:solidFill>
                            <a:srgbClr val="FFFFFF"/>
                          </a:solidFill>
                          <a:latin typeface="Times New Roman"/>
                          <a:ea typeface="Times New Roman"/>
                          <a:cs typeface="Times New Roman"/>
                          <a:sym typeface="Times New Roman"/>
                        </a:rPr>
                        <a:t>Harvard University</a:t>
                      </a:r>
                    </a:p>
                    <a:p>
                      <a:pPr lvl="0" rtl="0">
                        <a:spcBef>
                          <a:spcPts val="0"/>
                        </a:spcBef>
                        <a:buNone/>
                      </a:pPr>
                      <a:r>
                        <a:rPr lang="en-US" sz="900" b="1">
                          <a:solidFill>
                            <a:srgbClr val="FFFFFF"/>
                          </a:solidFill>
                          <a:latin typeface="Times New Roman"/>
                          <a:ea typeface="Times New Roman"/>
                          <a:cs typeface="Times New Roman"/>
                          <a:sym typeface="Times New Roman"/>
                        </a:rPr>
                        <a:t>High Point University</a:t>
                      </a:r>
                    </a:p>
                    <a:p>
                      <a:pPr lvl="0" rtl="0">
                        <a:spcBef>
                          <a:spcPts val="0"/>
                        </a:spcBef>
                        <a:buNone/>
                      </a:pPr>
                      <a:r>
                        <a:rPr lang="en-US" sz="900" b="1">
                          <a:solidFill>
                            <a:srgbClr val="FFFFFF"/>
                          </a:solidFill>
                          <a:latin typeface="Times New Roman"/>
                          <a:ea typeface="Times New Roman"/>
                          <a:cs typeface="Times New Roman"/>
                          <a:sym typeface="Times New Roman"/>
                        </a:rPr>
                        <a:t>Hofstra University</a:t>
                      </a:r>
                    </a:p>
                    <a:p>
                      <a:pPr lvl="0" rtl="0">
                        <a:spcBef>
                          <a:spcPts val="0"/>
                        </a:spcBef>
                        <a:buNone/>
                      </a:pPr>
                      <a:r>
                        <a:rPr lang="en-US" sz="900" b="1">
                          <a:solidFill>
                            <a:srgbClr val="FFFFFF"/>
                          </a:solidFill>
                          <a:latin typeface="Times New Roman"/>
                          <a:ea typeface="Times New Roman"/>
                          <a:cs typeface="Times New Roman"/>
                          <a:sym typeface="Times New Roman"/>
                        </a:rPr>
                        <a:t>Howard University</a:t>
                      </a:r>
                    </a:p>
                    <a:p>
                      <a:pPr lvl="0" rtl="0">
                        <a:spcBef>
                          <a:spcPts val="0"/>
                        </a:spcBef>
                        <a:buNone/>
                      </a:pPr>
                      <a:r>
                        <a:rPr lang="en-US" sz="900" b="1">
                          <a:solidFill>
                            <a:srgbClr val="FFFFFF"/>
                          </a:solidFill>
                          <a:latin typeface="Times New Roman"/>
                          <a:ea typeface="Times New Roman"/>
                          <a:cs typeface="Times New Roman"/>
                          <a:sym typeface="Times New Roman"/>
                        </a:rPr>
                        <a:t>Immaculata University</a:t>
                      </a:r>
                    </a:p>
                    <a:p>
                      <a:pPr lvl="0" rtl="0">
                        <a:spcBef>
                          <a:spcPts val="0"/>
                        </a:spcBef>
                        <a:buNone/>
                      </a:pPr>
                      <a:r>
                        <a:rPr lang="en-US" sz="900" b="1">
                          <a:solidFill>
                            <a:srgbClr val="FFFFFF"/>
                          </a:solidFill>
                          <a:latin typeface="Times New Roman"/>
                          <a:ea typeface="Times New Roman"/>
                          <a:cs typeface="Times New Roman"/>
                          <a:sym typeface="Times New Roman"/>
                        </a:rPr>
                        <a:t>Indiana University</a:t>
                      </a:r>
                    </a:p>
                    <a:p>
                      <a:pPr lvl="0" rtl="0">
                        <a:spcBef>
                          <a:spcPts val="0"/>
                        </a:spcBef>
                        <a:buNone/>
                      </a:pPr>
                      <a:r>
                        <a:rPr lang="en-US" sz="900" b="1">
                          <a:solidFill>
                            <a:srgbClr val="FFFFFF"/>
                          </a:solidFill>
                          <a:latin typeface="Times New Roman"/>
                          <a:ea typeface="Times New Roman"/>
                          <a:cs typeface="Times New Roman"/>
                          <a:sym typeface="Times New Roman"/>
                        </a:rPr>
                        <a:t>Iona College</a:t>
                      </a:r>
                    </a:p>
                    <a:p>
                      <a:pPr lvl="0" rtl="0">
                        <a:spcBef>
                          <a:spcPts val="0"/>
                        </a:spcBef>
                        <a:buNone/>
                      </a:pPr>
                      <a:r>
                        <a:rPr lang="en-US" sz="900" b="1">
                          <a:solidFill>
                            <a:srgbClr val="FFFFFF"/>
                          </a:solidFill>
                          <a:latin typeface="Times New Roman"/>
                          <a:ea typeface="Times New Roman"/>
                          <a:cs typeface="Times New Roman"/>
                          <a:sym typeface="Times New Roman"/>
                        </a:rPr>
                        <a:t>Ithaca College</a:t>
                      </a:r>
                    </a:p>
                    <a:p>
                      <a:pPr lvl="0" rtl="0">
                        <a:spcBef>
                          <a:spcPts val="0"/>
                        </a:spcBef>
                        <a:buNone/>
                      </a:pPr>
                      <a:r>
                        <a:rPr lang="en-US" sz="900" b="1">
                          <a:solidFill>
                            <a:srgbClr val="FFFFFF"/>
                          </a:solidFill>
                          <a:latin typeface="Times New Roman"/>
                          <a:ea typeface="Times New Roman"/>
                          <a:cs typeface="Times New Roman"/>
                          <a:sym typeface="Times New Roman"/>
                        </a:rPr>
                        <a:t>James Madison University</a:t>
                      </a:r>
                    </a:p>
                    <a:p>
                      <a:pPr lvl="0" rtl="0">
                        <a:spcBef>
                          <a:spcPts val="0"/>
                        </a:spcBef>
                        <a:buNone/>
                      </a:pPr>
                      <a:r>
                        <a:rPr lang="en-US" sz="900" b="1">
                          <a:solidFill>
                            <a:srgbClr val="FFFFFF"/>
                          </a:solidFill>
                          <a:latin typeface="Times New Roman"/>
                          <a:ea typeface="Times New Roman"/>
                          <a:cs typeface="Times New Roman"/>
                          <a:sym typeface="Times New Roman"/>
                        </a:rPr>
                        <a:t>Johns Hopkins University</a:t>
                      </a:r>
                    </a:p>
                    <a:p>
                      <a:pPr lvl="0" rtl="0">
                        <a:spcBef>
                          <a:spcPts val="0"/>
                        </a:spcBef>
                        <a:buNone/>
                      </a:pPr>
                      <a:r>
                        <a:rPr lang="en-US" sz="900" b="1">
                          <a:solidFill>
                            <a:srgbClr val="FFFFFF"/>
                          </a:solidFill>
                          <a:latin typeface="Times New Roman"/>
                          <a:ea typeface="Times New Roman"/>
                          <a:cs typeface="Times New Roman"/>
                          <a:sym typeface="Times New Roman"/>
                        </a:rPr>
                        <a:t> </a:t>
                      </a:r>
                    </a:p>
                  </a:txBody>
                  <a:tcPr marL="68575" marR="68575" marT="121900" marB="121900"/>
                </a:tc>
                <a:tc>
                  <a:txBody>
                    <a:bodyPr/>
                    <a:lstStyle/>
                    <a:p>
                      <a:pPr lvl="0" rtl="0">
                        <a:spcBef>
                          <a:spcPts val="0"/>
                        </a:spcBef>
                        <a:buNone/>
                      </a:pPr>
                      <a:r>
                        <a:rPr lang="en-US" sz="900" b="1">
                          <a:solidFill>
                            <a:srgbClr val="FFFFFF"/>
                          </a:solidFill>
                          <a:latin typeface="Times New Roman"/>
                          <a:ea typeface="Times New Roman"/>
                          <a:cs typeface="Times New Roman"/>
                          <a:sym typeface="Times New Roman"/>
                        </a:rPr>
                        <a:t>Johnson &amp; Wales University</a:t>
                      </a:r>
                    </a:p>
                    <a:p>
                      <a:pPr lvl="0" rtl="0">
                        <a:spcBef>
                          <a:spcPts val="0"/>
                        </a:spcBef>
                        <a:buNone/>
                      </a:pPr>
                      <a:r>
                        <a:rPr lang="en-US" sz="900" b="1">
                          <a:solidFill>
                            <a:srgbClr val="FFFFFF"/>
                          </a:solidFill>
                          <a:latin typeface="Times New Roman"/>
                          <a:ea typeface="Times New Roman"/>
                          <a:cs typeface="Times New Roman"/>
                          <a:sym typeface="Times New Roman"/>
                        </a:rPr>
                        <a:t>Juniata Collee</a:t>
                      </a:r>
                    </a:p>
                    <a:p>
                      <a:pPr lvl="0" rtl="0">
                        <a:spcBef>
                          <a:spcPts val="0"/>
                        </a:spcBef>
                        <a:buNone/>
                      </a:pPr>
                      <a:r>
                        <a:rPr lang="en-US" sz="900" b="1">
                          <a:solidFill>
                            <a:srgbClr val="FFFFFF"/>
                          </a:solidFill>
                          <a:latin typeface="Times New Roman"/>
                          <a:ea typeface="Times New Roman"/>
                          <a:cs typeface="Times New Roman"/>
                          <a:sym typeface="Times New Roman"/>
                        </a:rPr>
                        <a:t>Kean University</a:t>
                      </a:r>
                    </a:p>
                    <a:p>
                      <a:pPr lvl="0" rtl="0">
                        <a:spcBef>
                          <a:spcPts val="0"/>
                        </a:spcBef>
                        <a:buNone/>
                      </a:pPr>
                      <a:r>
                        <a:rPr lang="en-US" sz="900" b="1">
                          <a:solidFill>
                            <a:srgbClr val="FFFFFF"/>
                          </a:solidFill>
                          <a:latin typeface="Times New Roman"/>
                          <a:ea typeface="Times New Roman"/>
                          <a:cs typeface="Times New Roman"/>
                          <a:sym typeface="Times New Roman"/>
                        </a:rPr>
                        <a:t>Kent State University</a:t>
                      </a:r>
                    </a:p>
                    <a:p>
                      <a:pPr lvl="0" rtl="0">
                        <a:spcBef>
                          <a:spcPts val="0"/>
                        </a:spcBef>
                        <a:buNone/>
                      </a:pPr>
                      <a:r>
                        <a:rPr lang="en-US" sz="900" b="1">
                          <a:solidFill>
                            <a:srgbClr val="FFFFFF"/>
                          </a:solidFill>
                          <a:latin typeface="Times New Roman"/>
                          <a:ea typeface="Times New Roman"/>
                          <a:cs typeface="Times New Roman"/>
                          <a:sym typeface="Times New Roman"/>
                        </a:rPr>
                        <a:t>Kutztown University</a:t>
                      </a:r>
                    </a:p>
                    <a:p>
                      <a:pPr lvl="0" rtl="0">
                        <a:spcBef>
                          <a:spcPts val="0"/>
                        </a:spcBef>
                        <a:buNone/>
                      </a:pPr>
                      <a:r>
                        <a:rPr lang="en-US" sz="900" b="1">
                          <a:solidFill>
                            <a:srgbClr val="FFFFFF"/>
                          </a:solidFill>
                          <a:latin typeface="Times New Roman"/>
                          <a:ea typeface="Times New Roman"/>
                          <a:cs typeface="Times New Roman"/>
                          <a:sym typeface="Times New Roman"/>
                        </a:rPr>
                        <a:t>Lafayette College</a:t>
                      </a:r>
                    </a:p>
                    <a:p>
                      <a:pPr lvl="0" rtl="0">
                        <a:spcBef>
                          <a:spcPts val="0"/>
                        </a:spcBef>
                        <a:buNone/>
                      </a:pPr>
                      <a:r>
                        <a:rPr lang="en-US" sz="900" b="1">
                          <a:solidFill>
                            <a:srgbClr val="FFFFFF"/>
                          </a:solidFill>
                          <a:latin typeface="Times New Roman"/>
                          <a:ea typeface="Times New Roman"/>
                          <a:cs typeface="Times New Roman"/>
                          <a:sym typeface="Times New Roman"/>
                        </a:rPr>
                        <a:t>Lawrence Technological Univ.</a:t>
                      </a:r>
                    </a:p>
                    <a:p>
                      <a:pPr lvl="0" rtl="0">
                        <a:spcBef>
                          <a:spcPts val="0"/>
                        </a:spcBef>
                        <a:buNone/>
                      </a:pPr>
                      <a:r>
                        <a:rPr lang="en-US" sz="900" b="1">
                          <a:solidFill>
                            <a:srgbClr val="FFFFFF"/>
                          </a:solidFill>
                          <a:latin typeface="Times New Roman"/>
                          <a:ea typeface="Times New Roman"/>
                          <a:cs typeface="Times New Roman"/>
                          <a:sym typeface="Times New Roman"/>
                        </a:rPr>
                        <a:t>Lehigh University</a:t>
                      </a:r>
                    </a:p>
                    <a:p>
                      <a:pPr lvl="0" rtl="0">
                        <a:spcBef>
                          <a:spcPts val="0"/>
                        </a:spcBef>
                        <a:buNone/>
                      </a:pPr>
                      <a:r>
                        <a:rPr lang="en-US" sz="900" b="1">
                          <a:solidFill>
                            <a:srgbClr val="FFFFFF"/>
                          </a:solidFill>
                          <a:latin typeface="Times New Roman"/>
                          <a:ea typeface="Times New Roman"/>
                          <a:cs typeface="Times New Roman"/>
                          <a:sym typeface="Times New Roman"/>
                        </a:rPr>
                        <a:t>Liberty University</a:t>
                      </a:r>
                    </a:p>
                    <a:p>
                      <a:pPr lvl="0" rtl="0">
                        <a:spcBef>
                          <a:spcPts val="0"/>
                        </a:spcBef>
                        <a:buNone/>
                      </a:pPr>
                      <a:r>
                        <a:rPr lang="en-US" sz="900" b="1">
                          <a:solidFill>
                            <a:srgbClr val="FFFFFF"/>
                          </a:solidFill>
                          <a:latin typeface="Times New Roman"/>
                          <a:ea typeface="Times New Roman"/>
                          <a:cs typeface="Times New Roman"/>
                          <a:sym typeface="Times New Roman"/>
                        </a:rPr>
                        <a:t>LIM College</a:t>
                      </a:r>
                    </a:p>
                    <a:p>
                      <a:pPr lvl="0" rtl="0">
                        <a:spcBef>
                          <a:spcPts val="0"/>
                        </a:spcBef>
                        <a:buNone/>
                      </a:pPr>
                      <a:r>
                        <a:rPr lang="en-US" sz="900" b="1">
                          <a:solidFill>
                            <a:srgbClr val="FFFFFF"/>
                          </a:solidFill>
                          <a:latin typeface="Times New Roman"/>
                          <a:ea typeface="Times New Roman"/>
                          <a:cs typeface="Times New Roman"/>
                          <a:sym typeface="Times New Roman"/>
                        </a:rPr>
                        <a:t>Long Island University</a:t>
                      </a:r>
                    </a:p>
                    <a:p>
                      <a:pPr lvl="0" rtl="0">
                        <a:spcBef>
                          <a:spcPts val="0"/>
                        </a:spcBef>
                        <a:buNone/>
                      </a:pPr>
                      <a:r>
                        <a:rPr lang="en-US" sz="900" b="1">
                          <a:solidFill>
                            <a:srgbClr val="FFFFFF"/>
                          </a:solidFill>
                          <a:latin typeface="Times New Roman"/>
                          <a:ea typeface="Times New Roman"/>
                          <a:cs typeface="Times New Roman"/>
                          <a:sym typeface="Times New Roman"/>
                        </a:rPr>
                        <a:t>Louisiana State University</a:t>
                      </a:r>
                    </a:p>
                    <a:p>
                      <a:pPr lvl="0" rtl="0">
                        <a:spcBef>
                          <a:spcPts val="0"/>
                        </a:spcBef>
                        <a:buNone/>
                      </a:pPr>
                      <a:r>
                        <a:rPr lang="en-US" sz="900" b="1">
                          <a:solidFill>
                            <a:srgbClr val="FFFFFF"/>
                          </a:solidFill>
                          <a:latin typeface="Times New Roman"/>
                          <a:ea typeface="Times New Roman"/>
                          <a:cs typeface="Times New Roman"/>
                          <a:sym typeface="Times New Roman"/>
                        </a:rPr>
                        <a:t>Loyola University</a:t>
                      </a:r>
                    </a:p>
                    <a:p>
                      <a:pPr lvl="0" rtl="0">
                        <a:spcBef>
                          <a:spcPts val="0"/>
                        </a:spcBef>
                        <a:buNone/>
                      </a:pPr>
                      <a:r>
                        <a:rPr lang="en-US" sz="900" b="1">
                          <a:solidFill>
                            <a:srgbClr val="FFFFFF"/>
                          </a:solidFill>
                          <a:latin typeface="Times New Roman"/>
                          <a:ea typeface="Times New Roman"/>
                          <a:cs typeface="Times New Roman"/>
                          <a:sym typeface="Times New Roman"/>
                        </a:rPr>
                        <a:t>Lynchburg College</a:t>
                      </a:r>
                    </a:p>
                    <a:p>
                      <a:pPr lvl="0" rtl="0">
                        <a:spcBef>
                          <a:spcPts val="0"/>
                        </a:spcBef>
                        <a:buNone/>
                      </a:pPr>
                      <a:r>
                        <a:rPr lang="en-US" sz="900" b="1">
                          <a:solidFill>
                            <a:srgbClr val="FFFFFF"/>
                          </a:solidFill>
                          <a:latin typeface="Times New Roman"/>
                          <a:ea typeface="Times New Roman"/>
                          <a:cs typeface="Times New Roman"/>
                          <a:sym typeface="Times New Roman"/>
                        </a:rPr>
                        <a:t>University of Maine</a:t>
                      </a:r>
                    </a:p>
                    <a:p>
                      <a:pPr lvl="0" rtl="0">
                        <a:spcBef>
                          <a:spcPts val="0"/>
                        </a:spcBef>
                        <a:buNone/>
                      </a:pPr>
                      <a:r>
                        <a:rPr lang="en-US" sz="900" b="1">
                          <a:solidFill>
                            <a:srgbClr val="FFFFFF"/>
                          </a:solidFill>
                          <a:latin typeface="Times New Roman"/>
                          <a:ea typeface="Times New Roman"/>
                          <a:cs typeface="Times New Roman"/>
                          <a:sym typeface="Times New Roman"/>
                        </a:rPr>
                        <a:t>Manhattan College</a:t>
                      </a:r>
                    </a:p>
                    <a:p>
                      <a:pPr lvl="0" rtl="0">
                        <a:spcBef>
                          <a:spcPts val="0"/>
                        </a:spcBef>
                        <a:buNone/>
                      </a:pPr>
                      <a:r>
                        <a:rPr lang="en-US" sz="900" b="1">
                          <a:solidFill>
                            <a:srgbClr val="FFFFFF"/>
                          </a:solidFill>
                          <a:latin typeface="Times New Roman"/>
                          <a:ea typeface="Times New Roman"/>
                          <a:cs typeface="Times New Roman"/>
                          <a:sym typeface="Times New Roman"/>
                        </a:rPr>
                        <a:t>Marshall University</a:t>
                      </a:r>
                    </a:p>
                    <a:p>
                      <a:pPr lvl="0" rtl="0">
                        <a:spcBef>
                          <a:spcPts val="0"/>
                        </a:spcBef>
                        <a:buNone/>
                      </a:pPr>
                      <a:r>
                        <a:rPr lang="en-US" sz="900" b="1">
                          <a:solidFill>
                            <a:srgbClr val="FFFFFF"/>
                          </a:solidFill>
                          <a:latin typeface="Times New Roman"/>
                          <a:ea typeface="Times New Roman"/>
                          <a:cs typeface="Times New Roman"/>
                          <a:sym typeface="Times New Roman"/>
                        </a:rPr>
                        <a:t>Marist College</a:t>
                      </a:r>
                    </a:p>
                    <a:p>
                      <a:pPr lvl="0" rtl="0">
                        <a:spcBef>
                          <a:spcPts val="0"/>
                        </a:spcBef>
                        <a:buNone/>
                      </a:pPr>
                      <a:r>
                        <a:rPr lang="en-US" sz="900" b="1">
                          <a:solidFill>
                            <a:srgbClr val="FFFFFF"/>
                          </a:solidFill>
                          <a:latin typeface="Times New Roman"/>
                          <a:ea typeface="Times New Roman"/>
                          <a:cs typeface="Times New Roman"/>
                          <a:sym typeface="Times New Roman"/>
                        </a:rPr>
                        <a:t>University of Mary Washington</a:t>
                      </a:r>
                    </a:p>
                    <a:p>
                      <a:pPr lvl="0" rtl="0">
                        <a:spcBef>
                          <a:spcPts val="0"/>
                        </a:spcBef>
                        <a:buNone/>
                      </a:pPr>
                      <a:r>
                        <a:rPr lang="en-US" sz="900" b="1">
                          <a:solidFill>
                            <a:srgbClr val="FFFFFF"/>
                          </a:solidFill>
                          <a:latin typeface="Times New Roman"/>
                          <a:ea typeface="Times New Roman"/>
                          <a:cs typeface="Times New Roman"/>
                          <a:sym typeface="Times New Roman"/>
                        </a:rPr>
                        <a:t>University of Maryland</a:t>
                      </a:r>
                    </a:p>
                    <a:p>
                      <a:pPr lvl="0" rtl="0">
                        <a:spcBef>
                          <a:spcPts val="0"/>
                        </a:spcBef>
                        <a:buNone/>
                      </a:pPr>
                      <a:r>
                        <a:rPr lang="en-US" sz="900" b="1">
                          <a:solidFill>
                            <a:srgbClr val="FFFFFF"/>
                          </a:solidFill>
                          <a:latin typeface="Times New Roman"/>
                          <a:ea typeface="Times New Roman"/>
                          <a:cs typeface="Times New Roman"/>
                          <a:sym typeface="Times New Roman"/>
                        </a:rPr>
                        <a:t>Marymount Manhattan College</a:t>
                      </a:r>
                    </a:p>
                    <a:p>
                      <a:pPr lvl="0" rtl="0">
                        <a:spcBef>
                          <a:spcPts val="0"/>
                        </a:spcBef>
                        <a:buNone/>
                      </a:pPr>
                      <a:r>
                        <a:rPr lang="en-US" sz="900" b="1">
                          <a:solidFill>
                            <a:srgbClr val="FFFFFF"/>
                          </a:solidFill>
                          <a:latin typeface="Times New Roman"/>
                          <a:ea typeface="Times New Roman"/>
                          <a:cs typeface="Times New Roman"/>
                          <a:sym typeface="Times New Roman"/>
                        </a:rPr>
                        <a:t>Marywood University</a:t>
                      </a:r>
                    </a:p>
                    <a:p>
                      <a:pPr lvl="0" rtl="0">
                        <a:spcBef>
                          <a:spcPts val="0"/>
                        </a:spcBef>
                        <a:buNone/>
                      </a:pPr>
                      <a:r>
                        <a:rPr lang="en-US" sz="900" b="1">
                          <a:solidFill>
                            <a:srgbClr val="FFFFFF"/>
                          </a:solidFill>
                          <a:latin typeface="Times New Roman"/>
                          <a:ea typeface="Times New Roman"/>
                          <a:cs typeface="Times New Roman"/>
                          <a:sym typeface="Times New Roman"/>
                        </a:rPr>
                        <a:t>University of Massachusetts</a:t>
                      </a:r>
                    </a:p>
                    <a:p>
                      <a:pPr lvl="0" rtl="0">
                        <a:spcBef>
                          <a:spcPts val="0"/>
                        </a:spcBef>
                        <a:buNone/>
                      </a:pPr>
                      <a:r>
                        <a:rPr lang="en-US" sz="900" b="1">
                          <a:solidFill>
                            <a:srgbClr val="FFFFFF"/>
                          </a:solidFill>
                          <a:latin typeface="Times New Roman"/>
                          <a:ea typeface="Times New Roman"/>
                          <a:cs typeface="Times New Roman"/>
                          <a:sym typeface="Times New Roman"/>
                        </a:rPr>
                        <a:t>McDaniel College</a:t>
                      </a:r>
                    </a:p>
                    <a:p>
                      <a:pPr lvl="0" rtl="0">
                        <a:spcBef>
                          <a:spcPts val="0"/>
                        </a:spcBef>
                        <a:buNone/>
                      </a:pPr>
                      <a:r>
                        <a:rPr lang="en-US" sz="900" b="1">
                          <a:solidFill>
                            <a:srgbClr val="FFFFFF"/>
                          </a:solidFill>
                          <a:latin typeface="Times New Roman"/>
                          <a:ea typeface="Times New Roman"/>
                          <a:cs typeface="Times New Roman"/>
                          <a:sym typeface="Times New Roman"/>
                        </a:rPr>
                        <a:t>Mercy College</a:t>
                      </a:r>
                    </a:p>
                    <a:p>
                      <a:pPr lvl="0" rtl="0">
                        <a:spcBef>
                          <a:spcPts val="0"/>
                        </a:spcBef>
                        <a:buNone/>
                      </a:pPr>
                      <a:r>
                        <a:rPr lang="en-US" sz="900" b="1">
                          <a:solidFill>
                            <a:srgbClr val="FFFFFF"/>
                          </a:solidFill>
                          <a:latin typeface="Times New Roman"/>
                          <a:ea typeface="Times New Roman"/>
                          <a:cs typeface="Times New Roman"/>
                          <a:sym typeface="Times New Roman"/>
                        </a:rPr>
                        <a:t>Merrimack College</a:t>
                      </a:r>
                    </a:p>
                    <a:p>
                      <a:pPr lvl="0" rtl="0">
                        <a:spcBef>
                          <a:spcPts val="0"/>
                        </a:spcBef>
                        <a:buNone/>
                      </a:pPr>
                      <a:r>
                        <a:rPr lang="en-US" sz="900" b="1">
                          <a:solidFill>
                            <a:srgbClr val="FFFFFF"/>
                          </a:solidFill>
                          <a:latin typeface="Times New Roman"/>
                          <a:ea typeface="Times New Roman"/>
                          <a:cs typeface="Times New Roman"/>
                          <a:sym typeface="Times New Roman"/>
                        </a:rPr>
                        <a:t>Messiah College</a:t>
                      </a:r>
                    </a:p>
                    <a:p>
                      <a:pPr lvl="0" rtl="0">
                        <a:spcBef>
                          <a:spcPts val="0"/>
                        </a:spcBef>
                        <a:buNone/>
                      </a:pPr>
                      <a:r>
                        <a:rPr lang="en-US" sz="900" b="1">
                          <a:solidFill>
                            <a:srgbClr val="FFFFFF"/>
                          </a:solidFill>
                          <a:latin typeface="Times New Roman"/>
                          <a:ea typeface="Times New Roman"/>
                          <a:cs typeface="Times New Roman"/>
                          <a:sym typeface="Times New Roman"/>
                        </a:rPr>
                        <a:t>Miami University, Oxford</a:t>
                      </a:r>
                    </a:p>
                    <a:p>
                      <a:pPr lvl="0" rtl="0">
                        <a:spcBef>
                          <a:spcPts val="0"/>
                        </a:spcBef>
                        <a:buNone/>
                      </a:pPr>
                      <a:r>
                        <a:rPr lang="en-US" sz="900" b="1">
                          <a:solidFill>
                            <a:srgbClr val="FFFFFF"/>
                          </a:solidFill>
                          <a:latin typeface="Times New Roman"/>
                          <a:ea typeface="Times New Roman"/>
                          <a:cs typeface="Times New Roman"/>
                          <a:sym typeface="Times New Roman"/>
                        </a:rPr>
                        <a:t>University of Miami</a:t>
                      </a:r>
                    </a:p>
                    <a:p>
                      <a:pPr lvl="0" rtl="0">
                        <a:spcBef>
                          <a:spcPts val="0"/>
                        </a:spcBef>
                        <a:buNone/>
                      </a:pPr>
                      <a:r>
                        <a:rPr lang="en-US" sz="900" b="1">
                          <a:solidFill>
                            <a:srgbClr val="FFFFFF"/>
                          </a:solidFill>
                          <a:latin typeface="Times New Roman"/>
                          <a:ea typeface="Times New Roman"/>
                          <a:cs typeface="Times New Roman"/>
                          <a:sym typeface="Times New Roman"/>
                        </a:rPr>
                        <a:t>Michigan State University</a:t>
                      </a:r>
                    </a:p>
                    <a:p>
                      <a:pPr lvl="0" rtl="0">
                        <a:spcBef>
                          <a:spcPts val="0"/>
                        </a:spcBef>
                        <a:buNone/>
                      </a:pPr>
                      <a:r>
                        <a:rPr lang="en-US" sz="900" b="1">
                          <a:solidFill>
                            <a:srgbClr val="FFFFFF"/>
                          </a:solidFill>
                          <a:latin typeface="Times New Roman"/>
                          <a:ea typeface="Times New Roman"/>
                          <a:cs typeface="Times New Roman"/>
                          <a:sym typeface="Times New Roman"/>
                        </a:rPr>
                        <a:t>Michigan Technological University</a:t>
                      </a:r>
                    </a:p>
                    <a:p>
                      <a:pPr lvl="0" rtl="0">
                        <a:spcBef>
                          <a:spcPts val="0"/>
                        </a:spcBef>
                        <a:buNone/>
                      </a:pPr>
                      <a:r>
                        <a:rPr lang="en-US" sz="900" b="1">
                          <a:solidFill>
                            <a:srgbClr val="FFFFFF"/>
                          </a:solidFill>
                          <a:latin typeface="Times New Roman"/>
                          <a:ea typeface="Times New Roman"/>
                          <a:cs typeface="Times New Roman"/>
                          <a:sym typeface="Times New Roman"/>
                        </a:rPr>
                        <a:t>University of Michigan</a:t>
                      </a:r>
                    </a:p>
                    <a:p>
                      <a:pPr lvl="0" rtl="0">
                        <a:spcBef>
                          <a:spcPts val="0"/>
                        </a:spcBef>
                        <a:buNone/>
                      </a:pPr>
                      <a:r>
                        <a:rPr lang="en-US" sz="900" b="1">
                          <a:solidFill>
                            <a:srgbClr val="FFFFFF"/>
                          </a:solidFill>
                          <a:latin typeface="Times New Roman"/>
                          <a:ea typeface="Times New Roman"/>
                          <a:cs typeface="Times New Roman"/>
                          <a:sym typeface="Times New Roman"/>
                        </a:rPr>
                        <a:t>Middlebury College</a:t>
                      </a:r>
                    </a:p>
                    <a:p>
                      <a:pPr lvl="0" rtl="0">
                        <a:spcBef>
                          <a:spcPts val="0"/>
                        </a:spcBef>
                        <a:buNone/>
                      </a:pPr>
                      <a:r>
                        <a:rPr lang="en-US" sz="900" b="1">
                          <a:solidFill>
                            <a:srgbClr val="FFFFFF"/>
                          </a:solidFill>
                          <a:latin typeface="Times New Roman"/>
                          <a:ea typeface="Times New Roman"/>
                          <a:cs typeface="Times New Roman"/>
                          <a:sym typeface="Times New Roman"/>
                        </a:rPr>
                        <a:t>University of Minnesota</a:t>
                      </a:r>
                    </a:p>
                    <a:p>
                      <a:pPr lvl="0" rtl="0">
                        <a:spcBef>
                          <a:spcPts val="0"/>
                        </a:spcBef>
                        <a:buNone/>
                      </a:pPr>
                      <a:r>
                        <a:rPr lang="en-US" sz="900" b="1">
                          <a:solidFill>
                            <a:srgbClr val="FFFFFF"/>
                          </a:solidFill>
                          <a:latin typeface="Times New Roman"/>
                          <a:ea typeface="Times New Roman"/>
                          <a:cs typeface="Times New Roman"/>
                          <a:sym typeface="Times New Roman"/>
                        </a:rPr>
                        <a:t>Mississippi State University</a:t>
                      </a:r>
                    </a:p>
                    <a:p>
                      <a:pPr lvl="0" rtl="0">
                        <a:spcBef>
                          <a:spcPts val="0"/>
                        </a:spcBef>
                        <a:buNone/>
                      </a:pPr>
                      <a:r>
                        <a:rPr lang="en-US" sz="900" b="1">
                          <a:solidFill>
                            <a:srgbClr val="FFFFFF"/>
                          </a:solidFill>
                          <a:latin typeface="Times New Roman"/>
                          <a:ea typeface="Times New Roman"/>
                          <a:cs typeface="Times New Roman"/>
                          <a:sym typeface="Times New Roman"/>
                        </a:rPr>
                        <a:t>University of Mississippi</a:t>
                      </a:r>
                    </a:p>
                    <a:p>
                      <a:pPr lvl="0" rtl="0">
                        <a:spcBef>
                          <a:spcPts val="0"/>
                        </a:spcBef>
                        <a:buNone/>
                      </a:pPr>
                      <a:r>
                        <a:rPr lang="en-US" sz="900" b="1">
                          <a:solidFill>
                            <a:srgbClr val="FFFFFF"/>
                          </a:solidFill>
                          <a:latin typeface="Times New Roman"/>
                          <a:ea typeface="Times New Roman"/>
                          <a:cs typeface="Times New Roman"/>
                          <a:sym typeface="Times New Roman"/>
                        </a:rPr>
                        <a:t>Monmouth University</a:t>
                      </a:r>
                    </a:p>
                    <a:p>
                      <a:pPr lvl="0" rtl="0">
                        <a:spcBef>
                          <a:spcPts val="0"/>
                        </a:spcBef>
                        <a:buNone/>
                      </a:pPr>
                      <a:r>
                        <a:rPr lang="en-US" sz="900" b="1">
                          <a:solidFill>
                            <a:srgbClr val="FFFFFF"/>
                          </a:solidFill>
                          <a:latin typeface="Times New Roman"/>
                          <a:ea typeface="Times New Roman"/>
                          <a:cs typeface="Times New Roman"/>
                          <a:sym typeface="Times New Roman"/>
                        </a:rPr>
                        <a:t>Montclair State University</a:t>
                      </a:r>
                    </a:p>
                    <a:p>
                      <a:pPr lvl="0" rtl="0">
                        <a:spcBef>
                          <a:spcPts val="0"/>
                        </a:spcBef>
                        <a:buNone/>
                      </a:pPr>
                      <a:r>
                        <a:rPr lang="en-US" sz="900" b="1">
                          <a:solidFill>
                            <a:srgbClr val="FFFFFF"/>
                          </a:solidFill>
                          <a:latin typeface="Times New Roman"/>
                          <a:ea typeface="Times New Roman"/>
                          <a:cs typeface="Times New Roman"/>
                          <a:sym typeface="Times New Roman"/>
                        </a:rPr>
                        <a:t>Moravian College</a:t>
                      </a:r>
                    </a:p>
                    <a:p>
                      <a:pPr lvl="0" rtl="0">
                        <a:spcBef>
                          <a:spcPts val="0"/>
                        </a:spcBef>
                        <a:buNone/>
                      </a:pPr>
                      <a:r>
                        <a:rPr lang="en-US" sz="900" b="1">
                          <a:solidFill>
                            <a:srgbClr val="FFFFFF"/>
                          </a:solidFill>
                          <a:latin typeface="Times New Roman"/>
                          <a:ea typeface="Times New Roman"/>
                          <a:cs typeface="Times New Roman"/>
                          <a:sym typeface="Times New Roman"/>
                        </a:rPr>
                        <a:t>Mount Saint Mary College</a:t>
                      </a:r>
                    </a:p>
                    <a:p>
                      <a:pPr lvl="0" rtl="0">
                        <a:spcBef>
                          <a:spcPts val="0"/>
                        </a:spcBef>
                        <a:buNone/>
                      </a:pPr>
                      <a:r>
                        <a:rPr lang="en-US" sz="900" b="1">
                          <a:solidFill>
                            <a:srgbClr val="FFFFFF"/>
                          </a:solidFill>
                          <a:latin typeface="Times New Roman"/>
                          <a:ea typeface="Times New Roman"/>
                          <a:cs typeface="Times New Roman"/>
                          <a:sym typeface="Times New Roman"/>
                        </a:rPr>
                        <a:t>Muhlenberg College</a:t>
                      </a:r>
                    </a:p>
                    <a:p>
                      <a:pPr lvl="0" rtl="0">
                        <a:spcBef>
                          <a:spcPts val="0"/>
                        </a:spcBef>
                        <a:buNone/>
                      </a:pPr>
                      <a:r>
                        <a:rPr lang="en-US" sz="900" b="1">
                          <a:solidFill>
                            <a:srgbClr val="FFFFFF"/>
                          </a:solidFill>
                          <a:latin typeface="Times New Roman"/>
                          <a:ea typeface="Times New Roman"/>
                          <a:cs typeface="Times New Roman"/>
                          <a:sym typeface="Times New Roman"/>
                        </a:rPr>
                        <a:t>New England College</a:t>
                      </a:r>
                    </a:p>
                    <a:p>
                      <a:pPr lvl="0" rtl="0">
                        <a:spcBef>
                          <a:spcPts val="0"/>
                        </a:spcBef>
                        <a:buNone/>
                      </a:pPr>
                      <a:r>
                        <a:rPr lang="en-US" sz="900" b="1">
                          <a:solidFill>
                            <a:srgbClr val="FFFFFF"/>
                          </a:solidFill>
                          <a:latin typeface="Times New Roman"/>
                          <a:ea typeface="Times New Roman"/>
                          <a:cs typeface="Times New Roman"/>
                          <a:sym typeface="Times New Roman"/>
                        </a:rPr>
                        <a:t>University of New Hampshire</a:t>
                      </a:r>
                    </a:p>
                    <a:p>
                      <a:pPr lvl="0" rtl="0">
                        <a:spcBef>
                          <a:spcPts val="0"/>
                        </a:spcBef>
                        <a:buNone/>
                      </a:pPr>
                      <a:r>
                        <a:rPr lang="en-US" sz="900" b="1">
                          <a:solidFill>
                            <a:srgbClr val="FFFFFF"/>
                          </a:solidFill>
                          <a:latin typeface="Times New Roman"/>
                          <a:ea typeface="Times New Roman"/>
                          <a:cs typeface="Times New Roman"/>
                          <a:sym typeface="Times New Roman"/>
                        </a:rPr>
                        <a:t> </a:t>
                      </a:r>
                    </a:p>
                  </a:txBody>
                  <a:tcPr marL="68575" marR="68575" marT="121900" marB="121900"/>
                </a:tc>
                <a:tc>
                  <a:txBody>
                    <a:bodyPr/>
                    <a:lstStyle/>
                    <a:p>
                      <a:pPr lvl="0" rtl="0">
                        <a:spcBef>
                          <a:spcPts val="0"/>
                        </a:spcBef>
                        <a:buNone/>
                      </a:pPr>
                      <a:r>
                        <a:rPr lang="en-US" sz="900" b="1">
                          <a:solidFill>
                            <a:srgbClr val="FFFFFF"/>
                          </a:solidFill>
                          <a:latin typeface="Times New Roman"/>
                          <a:ea typeface="Times New Roman"/>
                          <a:cs typeface="Times New Roman"/>
                          <a:sym typeface="Times New Roman"/>
                        </a:rPr>
                        <a:t>University of New Haven</a:t>
                      </a:r>
                    </a:p>
                    <a:p>
                      <a:pPr lvl="0" rtl="0">
                        <a:spcBef>
                          <a:spcPts val="0"/>
                        </a:spcBef>
                        <a:buNone/>
                      </a:pPr>
                      <a:r>
                        <a:rPr lang="en-US" sz="900" b="1">
                          <a:solidFill>
                            <a:srgbClr val="FFFFFF"/>
                          </a:solidFill>
                          <a:latin typeface="Times New Roman"/>
                          <a:ea typeface="Times New Roman"/>
                          <a:cs typeface="Times New Roman"/>
                          <a:sym typeface="Times New Roman"/>
                        </a:rPr>
                        <a:t>New Jersey Institute of Technology</a:t>
                      </a:r>
                    </a:p>
                    <a:p>
                      <a:pPr lvl="0" rtl="0">
                        <a:spcBef>
                          <a:spcPts val="0"/>
                        </a:spcBef>
                        <a:buNone/>
                      </a:pPr>
                      <a:r>
                        <a:rPr lang="en-US" sz="900" b="1">
                          <a:solidFill>
                            <a:srgbClr val="FFFFFF"/>
                          </a:solidFill>
                          <a:latin typeface="Times New Roman"/>
                          <a:ea typeface="Times New Roman"/>
                          <a:cs typeface="Times New Roman"/>
                          <a:sym typeface="Times New Roman"/>
                        </a:rPr>
                        <a:t>The College of New Jersey</a:t>
                      </a:r>
                    </a:p>
                    <a:p>
                      <a:pPr lvl="0" rtl="0">
                        <a:spcBef>
                          <a:spcPts val="0"/>
                        </a:spcBef>
                        <a:buNone/>
                      </a:pPr>
                      <a:r>
                        <a:rPr lang="en-US" sz="900" b="1">
                          <a:solidFill>
                            <a:srgbClr val="FFFFFF"/>
                          </a:solidFill>
                          <a:latin typeface="Times New Roman"/>
                          <a:ea typeface="Times New Roman"/>
                          <a:cs typeface="Times New Roman"/>
                          <a:sym typeface="Times New Roman"/>
                        </a:rPr>
                        <a:t>New York Institute of technology</a:t>
                      </a:r>
                    </a:p>
                    <a:p>
                      <a:pPr lvl="0" rtl="0">
                        <a:spcBef>
                          <a:spcPts val="0"/>
                        </a:spcBef>
                        <a:buNone/>
                      </a:pPr>
                      <a:r>
                        <a:rPr lang="en-US" sz="900" b="1">
                          <a:solidFill>
                            <a:srgbClr val="FFFFFF"/>
                          </a:solidFill>
                          <a:latin typeface="Times New Roman"/>
                          <a:ea typeface="Times New Roman"/>
                          <a:cs typeface="Times New Roman"/>
                          <a:sym typeface="Times New Roman"/>
                        </a:rPr>
                        <a:t>New York University</a:t>
                      </a:r>
                    </a:p>
                    <a:p>
                      <a:pPr lvl="0" rtl="0">
                        <a:spcBef>
                          <a:spcPts val="0"/>
                        </a:spcBef>
                        <a:buNone/>
                      </a:pPr>
                      <a:r>
                        <a:rPr lang="en-US" sz="900" b="1">
                          <a:solidFill>
                            <a:srgbClr val="FFFFFF"/>
                          </a:solidFill>
                          <a:latin typeface="Times New Roman"/>
                          <a:ea typeface="Times New Roman"/>
                          <a:cs typeface="Times New Roman"/>
                          <a:sym typeface="Times New Roman"/>
                        </a:rPr>
                        <a:t>Univ. of N. Carolina/Chapel Hill</a:t>
                      </a:r>
                    </a:p>
                    <a:p>
                      <a:pPr lvl="0" rtl="0">
                        <a:spcBef>
                          <a:spcPts val="0"/>
                        </a:spcBef>
                        <a:buNone/>
                      </a:pPr>
                      <a:r>
                        <a:rPr lang="en-US" sz="900" b="1">
                          <a:solidFill>
                            <a:srgbClr val="FFFFFF"/>
                          </a:solidFill>
                          <a:latin typeface="Times New Roman"/>
                          <a:ea typeface="Times New Roman"/>
                          <a:cs typeface="Times New Roman"/>
                          <a:sym typeface="Times New Roman"/>
                        </a:rPr>
                        <a:t>North Point Bible College</a:t>
                      </a:r>
                    </a:p>
                    <a:p>
                      <a:pPr lvl="0" rtl="0">
                        <a:spcBef>
                          <a:spcPts val="0"/>
                        </a:spcBef>
                        <a:buNone/>
                      </a:pPr>
                      <a:r>
                        <a:rPr lang="en-US" sz="900" b="1">
                          <a:solidFill>
                            <a:srgbClr val="FFFFFF"/>
                          </a:solidFill>
                          <a:latin typeface="Times New Roman"/>
                          <a:ea typeface="Times New Roman"/>
                          <a:cs typeface="Times New Roman"/>
                          <a:sym typeface="Times New Roman"/>
                        </a:rPr>
                        <a:t>Northeastern University</a:t>
                      </a:r>
                    </a:p>
                    <a:p>
                      <a:pPr lvl="0" rtl="0">
                        <a:spcBef>
                          <a:spcPts val="0"/>
                        </a:spcBef>
                        <a:buNone/>
                      </a:pPr>
                      <a:r>
                        <a:rPr lang="en-US" sz="900" b="1">
                          <a:solidFill>
                            <a:srgbClr val="FFFFFF"/>
                          </a:solidFill>
                          <a:latin typeface="Times New Roman"/>
                          <a:ea typeface="Times New Roman"/>
                          <a:cs typeface="Times New Roman"/>
                          <a:sym typeface="Times New Roman"/>
                        </a:rPr>
                        <a:t>Northwestern University</a:t>
                      </a:r>
                    </a:p>
                    <a:p>
                      <a:pPr lvl="0" rtl="0">
                        <a:spcBef>
                          <a:spcPts val="0"/>
                        </a:spcBef>
                        <a:buNone/>
                      </a:pPr>
                      <a:r>
                        <a:rPr lang="en-US" sz="900" b="1">
                          <a:solidFill>
                            <a:srgbClr val="FFFFFF"/>
                          </a:solidFill>
                          <a:latin typeface="Times New Roman"/>
                          <a:ea typeface="Times New Roman"/>
                          <a:cs typeface="Times New Roman"/>
                          <a:sym typeface="Times New Roman"/>
                        </a:rPr>
                        <a:t>Ocean County Community College</a:t>
                      </a:r>
                    </a:p>
                    <a:p>
                      <a:pPr lvl="0" rtl="0">
                        <a:spcBef>
                          <a:spcPts val="0"/>
                        </a:spcBef>
                        <a:buNone/>
                      </a:pPr>
                      <a:r>
                        <a:rPr lang="en-US" sz="900" b="1">
                          <a:solidFill>
                            <a:srgbClr val="FFFFFF"/>
                          </a:solidFill>
                          <a:latin typeface="Times New Roman"/>
                          <a:ea typeface="Times New Roman"/>
                          <a:cs typeface="Times New Roman"/>
                          <a:sym typeface="Times New Roman"/>
                        </a:rPr>
                        <a:t>Old Dominion University</a:t>
                      </a:r>
                    </a:p>
                    <a:p>
                      <a:pPr lvl="0" rtl="0">
                        <a:spcBef>
                          <a:spcPts val="0"/>
                        </a:spcBef>
                        <a:buNone/>
                      </a:pPr>
                      <a:r>
                        <a:rPr lang="en-US" sz="900" b="1">
                          <a:solidFill>
                            <a:srgbClr val="FFFFFF"/>
                          </a:solidFill>
                          <a:latin typeface="Times New Roman"/>
                          <a:ea typeface="Times New Roman"/>
                          <a:cs typeface="Times New Roman"/>
                          <a:sym typeface="Times New Roman"/>
                        </a:rPr>
                        <a:t>Pace University</a:t>
                      </a:r>
                    </a:p>
                    <a:p>
                      <a:pPr lvl="0" rtl="0">
                        <a:spcBef>
                          <a:spcPts val="0"/>
                        </a:spcBef>
                        <a:buNone/>
                      </a:pPr>
                      <a:r>
                        <a:rPr lang="en-US" sz="900" b="1">
                          <a:solidFill>
                            <a:srgbClr val="FFFFFF"/>
                          </a:solidFill>
                          <a:latin typeface="Times New Roman"/>
                          <a:ea typeface="Times New Roman"/>
                          <a:cs typeface="Times New Roman"/>
                          <a:sym typeface="Times New Roman"/>
                        </a:rPr>
                        <a:t>Pennsylvania State University</a:t>
                      </a:r>
                    </a:p>
                    <a:p>
                      <a:pPr lvl="0" rtl="0">
                        <a:spcBef>
                          <a:spcPts val="0"/>
                        </a:spcBef>
                        <a:buNone/>
                      </a:pPr>
                      <a:r>
                        <a:rPr lang="en-US" sz="900" b="1">
                          <a:solidFill>
                            <a:srgbClr val="FFFFFF"/>
                          </a:solidFill>
                          <a:latin typeface="Times New Roman"/>
                          <a:ea typeface="Times New Roman"/>
                          <a:cs typeface="Times New Roman"/>
                          <a:sym typeface="Times New Roman"/>
                        </a:rPr>
                        <a:t>University of Pennsylvania</a:t>
                      </a:r>
                    </a:p>
                    <a:p>
                      <a:pPr lvl="0" rtl="0">
                        <a:spcBef>
                          <a:spcPts val="0"/>
                        </a:spcBef>
                        <a:buNone/>
                      </a:pPr>
                      <a:r>
                        <a:rPr lang="en-US" sz="900" b="1">
                          <a:solidFill>
                            <a:srgbClr val="FFFFFF"/>
                          </a:solidFill>
                          <a:latin typeface="Times New Roman"/>
                          <a:ea typeface="Times New Roman"/>
                          <a:cs typeface="Times New Roman"/>
                          <a:sym typeface="Times New Roman"/>
                        </a:rPr>
                        <a:t>Philadelphia University</a:t>
                      </a:r>
                    </a:p>
                    <a:p>
                      <a:pPr lvl="0" rtl="0">
                        <a:spcBef>
                          <a:spcPts val="0"/>
                        </a:spcBef>
                        <a:buNone/>
                      </a:pPr>
                      <a:r>
                        <a:rPr lang="en-US" sz="900" b="1">
                          <a:solidFill>
                            <a:srgbClr val="FFFFFF"/>
                          </a:solidFill>
                          <a:latin typeface="Times New Roman"/>
                          <a:ea typeface="Times New Roman"/>
                          <a:cs typeface="Times New Roman"/>
                          <a:sym typeface="Times New Roman"/>
                        </a:rPr>
                        <a:t>University of Pittsburgh</a:t>
                      </a:r>
                    </a:p>
                    <a:p>
                      <a:pPr lvl="0" rtl="0">
                        <a:spcBef>
                          <a:spcPts val="0"/>
                        </a:spcBef>
                        <a:buNone/>
                      </a:pPr>
                      <a:r>
                        <a:rPr lang="en-US" sz="900" b="1">
                          <a:solidFill>
                            <a:srgbClr val="FFFFFF"/>
                          </a:solidFill>
                          <a:latin typeface="Times New Roman"/>
                          <a:ea typeface="Times New Roman"/>
                          <a:cs typeface="Times New Roman"/>
                          <a:sym typeface="Times New Roman"/>
                        </a:rPr>
                        <a:t>Pratt Institute</a:t>
                      </a:r>
                    </a:p>
                    <a:p>
                      <a:pPr lvl="0" rtl="0">
                        <a:spcBef>
                          <a:spcPts val="0"/>
                        </a:spcBef>
                        <a:buNone/>
                      </a:pPr>
                      <a:r>
                        <a:rPr lang="en-US" sz="900" b="1">
                          <a:solidFill>
                            <a:srgbClr val="FFFFFF"/>
                          </a:solidFill>
                          <a:latin typeface="Times New Roman"/>
                          <a:ea typeface="Times New Roman"/>
                          <a:cs typeface="Times New Roman"/>
                          <a:sym typeface="Times New Roman"/>
                        </a:rPr>
                        <a:t>Princeton University</a:t>
                      </a:r>
                    </a:p>
                    <a:p>
                      <a:pPr lvl="0" rtl="0">
                        <a:spcBef>
                          <a:spcPts val="0"/>
                        </a:spcBef>
                        <a:buNone/>
                      </a:pPr>
                      <a:r>
                        <a:rPr lang="en-US" sz="900" b="1">
                          <a:solidFill>
                            <a:srgbClr val="FFFFFF"/>
                          </a:solidFill>
                          <a:latin typeface="Times New Roman"/>
                          <a:ea typeface="Times New Roman"/>
                          <a:cs typeface="Times New Roman"/>
                          <a:sym typeface="Times New Roman"/>
                        </a:rPr>
                        <a:t>Providence College</a:t>
                      </a:r>
                    </a:p>
                    <a:p>
                      <a:pPr lvl="0" rtl="0">
                        <a:spcBef>
                          <a:spcPts val="0"/>
                        </a:spcBef>
                        <a:buNone/>
                      </a:pPr>
                      <a:r>
                        <a:rPr lang="en-US" sz="900" b="1">
                          <a:solidFill>
                            <a:srgbClr val="FFFFFF"/>
                          </a:solidFill>
                          <a:latin typeface="Times New Roman"/>
                          <a:ea typeface="Times New Roman"/>
                          <a:cs typeface="Times New Roman"/>
                          <a:sym typeface="Times New Roman"/>
                        </a:rPr>
                        <a:t>Purdue University</a:t>
                      </a:r>
                    </a:p>
                    <a:p>
                      <a:pPr lvl="0" rtl="0">
                        <a:spcBef>
                          <a:spcPts val="0"/>
                        </a:spcBef>
                        <a:buNone/>
                      </a:pPr>
                      <a:r>
                        <a:rPr lang="en-US" sz="900" b="1">
                          <a:solidFill>
                            <a:srgbClr val="FFFFFF"/>
                          </a:solidFill>
                          <a:latin typeface="Times New Roman"/>
                          <a:ea typeface="Times New Roman"/>
                          <a:cs typeface="Times New Roman"/>
                          <a:sym typeface="Times New Roman"/>
                        </a:rPr>
                        <a:t>Quinnipiac University</a:t>
                      </a:r>
                    </a:p>
                    <a:p>
                      <a:pPr lvl="0" rtl="0">
                        <a:spcBef>
                          <a:spcPts val="0"/>
                        </a:spcBef>
                        <a:buNone/>
                      </a:pPr>
                      <a:r>
                        <a:rPr lang="en-US" sz="900" b="1">
                          <a:solidFill>
                            <a:srgbClr val="FFFFFF"/>
                          </a:solidFill>
                          <a:latin typeface="Times New Roman"/>
                          <a:ea typeface="Times New Roman"/>
                          <a:cs typeface="Times New Roman"/>
                          <a:sym typeface="Times New Roman"/>
                        </a:rPr>
                        <a:t>Ramapo College</a:t>
                      </a:r>
                    </a:p>
                    <a:p>
                      <a:pPr lvl="0" rtl="0">
                        <a:spcBef>
                          <a:spcPts val="0"/>
                        </a:spcBef>
                        <a:buNone/>
                      </a:pPr>
                      <a:r>
                        <a:rPr lang="en-US" sz="900" b="1">
                          <a:solidFill>
                            <a:srgbClr val="FFFFFF"/>
                          </a:solidFill>
                          <a:latin typeface="Times New Roman"/>
                          <a:ea typeface="Times New Roman"/>
                          <a:cs typeface="Times New Roman"/>
                          <a:sym typeface="Times New Roman"/>
                        </a:rPr>
                        <a:t>Reed College</a:t>
                      </a:r>
                    </a:p>
                    <a:p>
                      <a:pPr lvl="0" rtl="0">
                        <a:spcBef>
                          <a:spcPts val="0"/>
                        </a:spcBef>
                        <a:buNone/>
                      </a:pPr>
                      <a:r>
                        <a:rPr lang="en-US" sz="900" b="1">
                          <a:solidFill>
                            <a:srgbClr val="FFFFFF"/>
                          </a:solidFill>
                          <a:latin typeface="Times New Roman"/>
                          <a:ea typeface="Times New Roman"/>
                          <a:cs typeface="Times New Roman"/>
                          <a:sym typeface="Times New Roman"/>
                        </a:rPr>
                        <a:t>Rensselaer Polytechnic Institute</a:t>
                      </a:r>
                    </a:p>
                    <a:p>
                      <a:pPr lvl="0" rtl="0">
                        <a:spcBef>
                          <a:spcPts val="0"/>
                        </a:spcBef>
                        <a:buNone/>
                      </a:pPr>
                      <a:r>
                        <a:rPr lang="en-US" sz="900" b="1">
                          <a:solidFill>
                            <a:srgbClr val="FFFFFF"/>
                          </a:solidFill>
                          <a:latin typeface="Times New Roman"/>
                          <a:ea typeface="Times New Roman"/>
                          <a:cs typeface="Times New Roman"/>
                          <a:sym typeface="Times New Roman"/>
                        </a:rPr>
                        <a:t>University of Rhode Island</a:t>
                      </a:r>
                    </a:p>
                    <a:p>
                      <a:pPr lvl="0" rtl="0">
                        <a:spcBef>
                          <a:spcPts val="0"/>
                        </a:spcBef>
                        <a:buNone/>
                      </a:pPr>
                      <a:r>
                        <a:rPr lang="en-US" sz="900" b="1">
                          <a:solidFill>
                            <a:srgbClr val="FFFFFF"/>
                          </a:solidFill>
                          <a:latin typeface="Times New Roman"/>
                          <a:ea typeface="Times New Roman"/>
                          <a:cs typeface="Times New Roman"/>
                          <a:sym typeface="Times New Roman"/>
                        </a:rPr>
                        <a:t>University of Richmond</a:t>
                      </a:r>
                    </a:p>
                    <a:p>
                      <a:pPr lvl="0" rtl="0">
                        <a:spcBef>
                          <a:spcPts val="0"/>
                        </a:spcBef>
                        <a:buNone/>
                      </a:pPr>
                      <a:r>
                        <a:rPr lang="en-US" sz="900" b="1">
                          <a:solidFill>
                            <a:srgbClr val="FFFFFF"/>
                          </a:solidFill>
                          <a:latin typeface="Times New Roman"/>
                          <a:ea typeface="Times New Roman"/>
                          <a:cs typeface="Times New Roman"/>
                          <a:sym typeface="Times New Roman"/>
                        </a:rPr>
                        <a:t>Rider University</a:t>
                      </a:r>
                    </a:p>
                    <a:p>
                      <a:pPr lvl="0" rtl="0">
                        <a:spcBef>
                          <a:spcPts val="0"/>
                        </a:spcBef>
                        <a:buNone/>
                      </a:pPr>
                      <a:r>
                        <a:rPr lang="en-US" sz="900" b="1">
                          <a:solidFill>
                            <a:srgbClr val="FFFFFF"/>
                          </a:solidFill>
                          <a:latin typeface="Times New Roman"/>
                          <a:ea typeface="Times New Roman"/>
                          <a:cs typeface="Times New Roman"/>
                          <a:sym typeface="Times New Roman"/>
                        </a:rPr>
                        <a:t>Rochester Institute of Technology</a:t>
                      </a:r>
                    </a:p>
                    <a:p>
                      <a:pPr lvl="0" rtl="0">
                        <a:spcBef>
                          <a:spcPts val="0"/>
                        </a:spcBef>
                        <a:buNone/>
                      </a:pPr>
                      <a:r>
                        <a:rPr lang="en-US" sz="900" b="1">
                          <a:solidFill>
                            <a:srgbClr val="FFFFFF"/>
                          </a:solidFill>
                          <a:latin typeface="Times New Roman"/>
                          <a:ea typeface="Times New Roman"/>
                          <a:cs typeface="Times New Roman"/>
                          <a:sym typeface="Times New Roman"/>
                        </a:rPr>
                        <a:t>University of Rochester</a:t>
                      </a:r>
                    </a:p>
                    <a:p>
                      <a:pPr lvl="0" rtl="0">
                        <a:spcBef>
                          <a:spcPts val="0"/>
                        </a:spcBef>
                        <a:buNone/>
                      </a:pPr>
                      <a:r>
                        <a:rPr lang="en-US" sz="900" b="1">
                          <a:solidFill>
                            <a:srgbClr val="FFFFFF"/>
                          </a:solidFill>
                          <a:latin typeface="Times New Roman"/>
                          <a:ea typeface="Times New Roman"/>
                          <a:cs typeface="Times New Roman"/>
                          <a:sym typeface="Times New Roman"/>
                        </a:rPr>
                        <a:t>Roger Williams University</a:t>
                      </a:r>
                    </a:p>
                    <a:p>
                      <a:pPr lvl="0" rtl="0">
                        <a:spcBef>
                          <a:spcPts val="0"/>
                        </a:spcBef>
                        <a:buNone/>
                      </a:pPr>
                      <a:r>
                        <a:rPr lang="en-US" sz="900" b="1">
                          <a:solidFill>
                            <a:srgbClr val="FFFFFF"/>
                          </a:solidFill>
                          <a:latin typeface="Times New Roman"/>
                          <a:ea typeface="Times New Roman"/>
                          <a:cs typeface="Times New Roman"/>
                          <a:sym typeface="Times New Roman"/>
                        </a:rPr>
                        <a:t>Rollins College</a:t>
                      </a:r>
                    </a:p>
                    <a:p>
                      <a:pPr lvl="0" rtl="0">
                        <a:spcBef>
                          <a:spcPts val="0"/>
                        </a:spcBef>
                        <a:buNone/>
                      </a:pPr>
                      <a:r>
                        <a:rPr lang="en-US" sz="900" b="1">
                          <a:solidFill>
                            <a:srgbClr val="FFFFFF"/>
                          </a:solidFill>
                          <a:latin typeface="Times New Roman"/>
                          <a:ea typeface="Times New Roman"/>
                          <a:cs typeface="Times New Roman"/>
                          <a:sym typeface="Times New Roman"/>
                        </a:rPr>
                        <a:t>Rose Hulman Institute of Technology</a:t>
                      </a:r>
                    </a:p>
                    <a:p>
                      <a:pPr lvl="0" rtl="0">
                        <a:spcBef>
                          <a:spcPts val="0"/>
                        </a:spcBef>
                        <a:buNone/>
                      </a:pPr>
                      <a:r>
                        <a:rPr lang="en-US" sz="900" b="1">
                          <a:solidFill>
                            <a:srgbClr val="FFFFFF"/>
                          </a:solidFill>
                          <a:latin typeface="Times New Roman"/>
                          <a:ea typeface="Times New Roman"/>
                          <a:cs typeface="Times New Roman"/>
                          <a:sym typeface="Times New Roman"/>
                        </a:rPr>
                        <a:t>Rowan University</a:t>
                      </a:r>
                    </a:p>
                    <a:p>
                      <a:pPr lvl="0" rtl="0">
                        <a:spcBef>
                          <a:spcPts val="0"/>
                        </a:spcBef>
                        <a:buNone/>
                      </a:pPr>
                      <a:r>
                        <a:rPr lang="en-US" sz="900" b="1">
                          <a:solidFill>
                            <a:srgbClr val="FFFFFF"/>
                          </a:solidFill>
                          <a:latin typeface="Times New Roman"/>
                          <a:ea typeface="Times New Roman"/>
                          <a:cs typeface="Times New Roman"/>
                          <a:sym typeface="Times New Roman"/>
                        </a:rPr>
                        <a:t>Rutgers University</a:t>
                      </a:r>
                    </a:p>
                    <a:p>
                      <a:pPr lvl="0" rtl="0">
                        <a:spcBef>
                          <a:spcPts val="0"/>
                        </a:spcBef>
                        <a:buNone/>
                      </a:pPr>
                      <a:r>
                        <a:rPr lang="en-US" sz="900" b="1">
                          <a:solidFill>
                            <a:srgbClr val="FFFFFF"/>
                          </a:solidFill>
                          <a:latin typeface="Times New Roman"/>
                          <a:ea typeface="Times New Roman"/>
                          <a:cs typeface="Times New Roman"/>
                          <a:sym typeface="Times New Roman"/>
                        </a:rPr>
                        <a:t>Sacred Heart University</a:t>
                      </a:r>
                    </a:p>
                    <a:p>
                      <a:pPr lvl="0" rtl="0">
                        <a:spcBef>
                          <a:spcPts val="0"/>
                        </a:spcBef>
                        <a:buNone/>
                      </a:pPr>
                      <a:r>
                        <a:rPr lang="en-US" sz="900" b="1">
                          <a:solidFill>
                            <a:srgbClr val="FFFFFF"/>
                          </a:solidFill>
                          <a:latin typeface="Times New Roman"/>
                          <a:ea typeface="Times New Roman"/>
                          <a:cs typeface="Times New Roman"/>
                          <a:sym typeface="Times New Roman"/>
                        </a:rPr>
                        <a:t>Saint Francis University</a:t>
                      </a:r>
                    </a:p>
                    <a:p>
                      <a:pPr lvl="0" rtl="0">
                        <a:spcBef>
                          <a:spcPts val="0"/>
                        </a:spcBef>
                        <a:buNone/>
                      </a:pPr>
                      <a:r>
                        <a:rPr lang="en-US" sz="900" b="1">
                          <a:solidFill>
                            <a:srgbClr val="FFFFFF"/>
                          </a:solidFill>
                          <a:latin typeface="Times New Roman"/>
                          <a:ea typeface="Times New Roman"/>
                          <a:cs typeface="Times New Roman"/>
                          <a:sym typeface="Times New Roman"/>
                        </a:rPr>
                        <a:t>Saint Joseph’s University</a:t>
                      </a:r>
                    </a:p>
                    <a:p>
                      <a:pPr lvl="0" rtl="0">
                        <a:spcBef>
                          <a:spcPts val="0"/>
                        </a:spcBef>
                        <a:buNone/>
                      </a:pPr>
                      <a:r>
                        <a:rPr lang="en-US" sz="900" b="1">
                          <a:solidFill>
                            <a:srgbClr val="FFFFFF"/>
                          </a:solidFill>
                          <a:latin typeface="Times New Roman"/>
                          <a:ea typeface="Times New Roman"/>
                          <a:cs typeface="Times New Roman"/>
                          <a:sym typeface="Times New Roman"/>
                        </a:rPr>
                        <a:t>University of Saint Joseph</a:t>
                      </a:r>
                    </a:p>
                    <a:p>
                      <a:pPr lvl="0" rtl="0">
                        <a:spcBef>
                          <a:spcPts val="0"/>
                        </a:spcBef>
                        <a:buNone/>
                      </a:pPr>
                      <a:r>
                        <a:rPr lang="en-US" sz="900" b="1">
                          <a:solidFill>
                            <a:srgbClr val="FFFFFF"/>
                          </a:solidFill>
                          <a:latin typeface="Times New Roman"/>
                          <a:ea typeface="Times New Roman"/>
                          <a:cs typeface="Times New Roman"/>
                          <a:sym typeface="Times New Roman"/>
                        </a:rPr>
                        <a:t>Saint Peter’s University</a:t>
                      </a:r>
                    </a:p>
                    <a:p>
                      <a:pPr lvl="0" rtl="0">
                        <a:spcBef>
                          <a:spcPts val="0"/>
                        </a:spcBef>
                        <a:buNone/>
                      </a:pPr>
                      <a:r>
                        <a:rPr lang="en-US" sz="900" b="1">
                          <a:solidFill>
                            <a:srgbClr val="FFFFFF"/>
                          </a:solidFill>
                          <a:latin typeface="Times New Roman"/>
                          <a:ea typeface="Times New Roman"/>
                          <a:cs typeface="Times New Roman"/>
                          <a:sym typeface="Times New Roman"/>
                        </a:rPr>
                        <a:t>Salisbury University</a:t>
                      </a:r>
                    </a:p>
                    <a:p>
                      <a:pPr lvl="0" rtl="0">
                        <a:spcBef>
                          <a:spcPts val="0"/>
                        </a:spcBef>
                        <a:buNone/>
                      </a:pPr>
                      <a:r>
                        <a:rPr lang="en-US" sz="900" b="1">
                          <a:solidFill>
                            <a:srgbClr val="FFFFFF"/>
                          </a:solidFill>
                          <a:latin typeface="Times New Roman"/>
                          <a:ea typeface="Times New Roman"/>
                          <a:cs typeface="Times New Roman"/>
                          <a:sym typeface="Times New Roman"/>
                        </a:rPr>
                        <a:t>Salve Regina University</a:t>
                      </a:r>
                    </a:p>
                    <a:p>
                      <a:pPr lvl="0" rtl="0">
                        <a:spcBef>
                          <a:spcPts val="0"/>
                        </a:spcBef>
                        <a:buNone/>
                      </a:pPr>
                      <a:r>
                        <a:rPr lang="en-US" sz="900" b="1">
                          <a:solidFill>
                            <a:srgbClr val="FFFFFF"/>
                          </a:solidFill>
                          <a:latin typeface="Times New Roman"/>
                          <a:ea typeface="Times New Roman"/>
                          <a:cs typeface="Times New Roman"/>
                          <a:sym typeface="Times New Roman"/>
                        </a:rPr>
                        <a:t>San Diego State University</a:t>
                      </a:r>
                    </a:p>
                    <a:p>
                      <a:pPr lvl="0" rtl="0">
                        <a:spcBef>
                          <a:spcPts val="0"/>
                        </a:spcBef>
                        <a:buNone/>
                      </a:pPr>
                      <a:r>
                        <a:rPr lang="en-US" sz="900" b="1">
                          <a:solidFill>
                            <a:srgbClr val="FFFFFF"/>
                          </a:solidFill>
                          <a:latin typeface="Times New Roman"/>
                          <a:ea typeface="Times New Roman"/>
                          <a:cs typeface="Times New Roman"/>
                          <a:sym typeface="Times New Roman"/>
                        </a:rPr>
                        <a:t>University of Scranton</a:t>
                      </a:r>
                    </a:p>
                    <a:p>
                      <a:pPr lvl="0" rtl="0">
                        <a:spcBef>
                          <a:spcPts val="0"/>
                        </a:spcBef>
                        <a:buNone/>
                      </a:pPr>
                      <a:r>
                        <a:rPr lang="en-US" sz="900" b="1">
                          <a:solidFill>
                            <a:srgbClr val="FFFFFF"/>
                          </a:solidFill>
                          <a:latin typeface="Times New Roman"/>
                          <a:ea typeface="Times New Roman"/>
                          <a:cs typeface="Times New Roman"/>
                          <a:sym typeface="Times New Roman"/>
                        </a:rPr>
                        <a:t> </a:t>
                      </a:r>
                    </a:p>
                  </a:txBody>
                  <a:tcPr marL="68575" marR="68575" marT="121900" marB="121900"/>
                </a:tc>
                <a:tc>
                  <a:txBody>
                    <a:bodyPr/>
                    <a:lstStyle/>
                    <a:p>
                      <a:pPr lvl="0" rtl="0">
                        <a:spcBef>
                          <a:spcPts val="0"/>
                        </a:spcBef>
                        <a:buNone/>
                      </a:pPr>
                      <a:r>
                        <a:rPr lang="en-US" sz="900" b="1">
                          <a:solidFill>
                            <a:srgbClr val="FFFFFF"/>
                          </a:solidFill>
                          <a:latin typeface="Times New Roman"/>
                          <a:ea typeface="Times New Roman"/>
                          <a:cs typeface="Times New Roman"/>
                          <a:sym typeface="Times New Roman"/>
                        </a:rPr>
                        <a:t>Seton Hall University</a:t>
                      </a:r>
                    </a:p>
                    <a:p>
                      <a:pPr lvl="0" rtl="0">
                        <a:spcBef>
                          <a:spcPts val="0"/>
                        </a:spcBef>
                        <a:buNone/>
                      </a:pPr>
                      <a:r>
                        <a:rPr lang="en-US" sz="900" b="1">
                          <a:solidFill>
                            <a:srgbClr val="FFFFFF"/>
                          </a:solidFill>
                          <a:latin typeface="Times New Roman"/>
                          <a:ea typeface="Times New Roman"/>
                          <a:cs typeface="Times New Roman"/>
                          <a:sym typeface="Times New Roman"/>
                        </a:rPr>
                        <a:t>Siena College</a:t>
                      </a:r>
                    </a:p>
                    <a:p>
                      <a:pPr lvl="0" rtl="0">
                        <a:spcBef>
                          <a:spcPts val="0"/>
                        </a:spcBef>
                        <a:buNone/>
                      </a:pPr>
                      <a:r>
                        <a:rPr lang="en-US" sz="900" b="1">
                          <a:solidFill>
                            <a:srgbClr val="FFFFFF"/>
                          </a:solidFill>
                          <a:latin typeface="Times New Roman"/>
                          <a:ea typeface="Times New Roman"/>
                          <a:cs typeface="Times New Roman"/>
                          <a:sym typeface="Times New Roman"/>
                        </a:rPr>
                        <a:t>Skidmore College</a:t>
                      </a:r>
                    </a:p>
                    <a:p>
                      <a:pPr lvl="0" rtl="0">
                        <a:spcBef>
                          <a:spcPts val="0"/>
                        </a:spcBef>
                        <a:buNone/>
                      </a:pPr>
                      <a:r>
                        <a:rPr lang="en-US" sz="900" b="1">
                          <a:solidFill>
                            <a:srgbClr val="FFFFFF"/>
                          </a:solidFill>
                          <a:latin typeface="Times New Roman"/>
                          <a:ea typeface="Times New Roman"/>
                          <a:cs typeface="Times New Roman"/>
                          <a:sym typeface="Times New Roman"/>
                        </a:rPr>
                        <a:t>Smith College</a:t>
                      </a:r>
                    </a:p>
                    <a:p>
                      <a:pPr lvl="0" rtl="0">
                        <a:spcBef>
                          <a:spcPts val="0"/>
                        </a:spcBef>
                        <a:buNone/>
                      </a:pPr>
                      <a:r>
                        <a:rPr lang="en-US" sz="900" b="1">
                          <a:solidFill>
                            <a:srgbClr val="FFFFFF"/>
                          </a:solidFill>
                          <a:latin typeface="Times New Roman"/>
                          <a:ea typeface="Times New Roman"/>
                          <a:cs typeface="Times New Roman"/>
                          <a:sym typeface="Times New Roman"/>
                        </a:rPr>
                        <a:t>University of South Carolina</a:t>
                      </a:r>
                    </a:p>
                    <a:p>
                      <a:pPr lvl="0" rtl="0">
                        <a:spcBef>
                          <a:spcPts val="0"/>
                        </a:spcBef>
                        <a:buNone/>
                      </a:pPr>
                      <a:r>
                        <a:rPr lang="en-US" sz="900" b="1">
                          <a:solidFill>
                            <a:srgbClr val="FFFFFF"/>
                          </a:solidFill>
                          <a:latin typeface="Times New Roman"/>
                          <a:ea typeface="Times New Roman"/>
                          <a:cs typeface="Times New Roman"/>
                          <a:sym typeface="Times New Roman"/>
                        </a:rPr>
                        <a:t>Southern Connecticut State University</a:t>
                      </a:r>
                    </a:p>
                    <a:p>
                      <a:pPr lvl="0" rtl="0">
                        <a:spcBef>
                          <a:spcPts val="0"/>
                        </a:spcBef>
                        <a:buNone/>
                      </a:pPr>
                      <a:r>
                        <a:rPr lang="en-US" sz="900" b="1">
                          <a:solidFill>
                            <a:srgbClr val="FFFFFF"/>
                          </a:solidFill>
                          <a:latin typeface="Times New Roman"/>
                          <a:ea typeface="Times New Roman"/>
                          <a:cs typeface="Times New Roman"/>
                          <a:sym typeface="Times New Roman"/>
                        </a:rPr>
                        <a:t>University of Southern Maine</a:t>
                      </a:r>
                    </a:p>
                    <a:p>
                      <a:pPr lvl="0" rtl="0">
                        <a:spcBef>
                          <a:spcPts val="0"/>
                        </a:spcBef>
                        <a:buNone/>
                      </a:pPr>
                      <a:r>
                        <a:rPr lang="en-US" sz="900" b="1">
                          <a:solidFill>
                            <a:srgbClr val="FFFFFF"/>
                          </a:solidFill>
                          <a:latin typeface="Times New Roman"/>
                          <a:ea typeface="Times New Roman"/>
                          <a:cs typeface="Times New Roman"/>
                          <a:sym typeface="Times New Roman"/>
                        </a:rPr>
                        <a:t>St. John’s University</a:t>
                      </a:r>
                    </a:p>
                    <a:p>
                      <a:pPr lvl="0" rtl="0">
                        <a:spcBef>
                          <a:spcPts val="0"/>
                        </a:spcBef>
                        <a:buNone/>
                      </a:pPr>
                      <a:r>
                        <a:rPr lang="en-US" sz="900" b="1">
                          <a:solidFill>
                            <a:srgbClr val="FFFFFF"/>
                          </a:solidFill>
                          <a:latin typeface="Times New Roman"/>
                          <a:ea typeface="Times New Roman"/>
                          <a:cs typeface="Times New Roman"/>
                          <a:sym typeface="Times New Roman"/>
                        </a:rPr>
                        <a:t>St. Lawrence University</a:t>
                      </a:r>
                    </a:p>
                    <a:p>
                      <a:pPr lvl="0" rtl="0">
                        <a:spcBef>
                          <a:spcPts val="0"/>
                        </a:spcBef>
                        <a:buNone/>
                      </a:pPr>
                      <a:r>
                        <a:rPr lang="en-US" sz="900" b="1">
                          <a:solidFill>
                            <a:srgbClr val="FFFFFF"/>
                          </a:solidFill>
                          <a:latin typeface="Times New Roman"/>
                          <a:ea typeface="Times New Roman"/>
                          <a:cs typeface="Times New Roman"/>
                          <a:sym typeface="Times New Roman"/>
                        </a:rPr>
                        <a:t>St. Thomas Aquinas College</a:t>
                      </a:r>
                    </a:p>
                    <a:p>
                      <a:pPr lvl="0" rtl="0">
                        <a:spcBef>
                          <a:spcPts val="0"/>
                        </a:spcBef>
                        <a:buNone/>
                      </a:pPr>
                      <a:r>
                        <a:rPr lang="en-US" sz="900" b="1">
                          <a:solidFill>
                            <a:srgbClr val="FFFFFF"/>
                          </a:solidFill>
                          <a:latin typeface="Times New Roman"/>
                          <a:ea typeface="Times New Roman"/>
                          <a:cs typeface="Times New Roman"/>
                          <a:sym typeface="Times New Roman"/>
                        </a:rPr>
                        <a:t>Stevens Institute of Technology</a:t>
                      </a:r>
                    </a:p>
                    <a:p>
                      <a:pPr lvl="0" rtl="0">
                        <a:spcBef>
                          <a:spcPts val="0"/>
                        </a:spcBef>
                        <a:buNone/>
                      </a:pPr>
                      <a:r>
                        <a:rPr lang="en-US" sz="900" b="1">
                          <a:solidFill>
                            <a:srgbClr val="FFFFFF"/>
                          </a:solidFill>
                          <a:latin typeface="Times New Roman"/>
                          <a:ea typeface="Times New Roman"/>
                          <a:cs typeface="Times New Roman"/>
                          <a:sym typeface="Times New Roman"/>
                        </a:rPr>
                        <a:t>Stockton University</a:t>
                      </a:r>
                    </a:p>
                    <a:p>
                      <a:pPr lvl="0" rtl="0">
                        <a:spcBef>
                          <a:spcPts val="0"/>
                        </a:spcBef>
                        <a:buNone/>
                      </a:pPr>
                      <a:r>
                        <a:rPr lang="en-US" sz="900" b="1">
                          <a:solidFill>
                            <a:srgbClr val="FFFFFF"/>
                          </a:solidFill>
                          <a:latin typeface="Times New Roman"/>
                          <a:ea typeface="Times New Roman"/>
                          <a:cs typeface="Times New Roman"/>
                          <a:sym typeface="Times New Roman"/>
                        </a:rPr>
                        <a:t>Stonehill College</a:t>
                      </a:r>
                    </a:p>
                    <a:p>
                      <a:pPr lvl="0" rtl="0">
                        <a:spcBef>
                          <a:spcPts val="0"/>
                        </a:spcBef>
                        <a:buNone/>
                      </a:pPr>
                      <a:r>
                        <a:rPr lang="en-US" sz="900" b="1">
                          <a:solidFill>
                            <a:srgbClr val="FFFFFF"/>
                          </a:solidFill>
                          <a:latin typeface="Times New Roman"/>
                          <a:ea typeface="Times New Roman"/>
                          <a:cs typeface="Times New Roman"/>
                          <a:sym typeface="Times New Roman"/>
                        </a:rPr>
                        <a:t>SUNY College</a:t>
                      </a:r>
                    </a:p>
                    <a:p>
                      <a:pPr lvl="0" rtl="0">
                        <a:spcBef>
                          <a:spcPts val="0"/>
                        </a:spcBef>
                        <a:buNone/>
                      </a:pPr>
                      <a:r>
                        <a:rPr lang="en-US" sz="900" b="1">
                          <a:solidFill>
                            <a:srgbClr val="FFFFFF"/>
                          </a:solidFill>
                          <a:latin typeface="Times New Roman"/>
                          <a:ea typeface="Times New Roman"/>
                          <a:cs typeface="Times New Roman"/>
                          <a:sym typeface="Times New Roman"/>
                        </a:rPr>
                        <a:t>Susquehanna University</a:t>
                      </a:r>
                    </a:p>
                    <a:p>
                      <a:pPr lvl="0" rtl="0">
                        <a:spcBef>
                          <a:spcPts val="0"/>
                        </a:spcBef>
                        <a:buNone/>
                      </a:pPr>
                      <a:r>
                        <a:rPr lang="en-US" sz="900" b="1">
                          <a:solidFill>
                            <a:srgbClr val="FFFFFF"/>
                          </a:solidFill>
                          <a:latin typeface="Times New Roman"/>
                          <a:ea typeface="Times New Roman"/>
                          <a:cs typeface="Times New Roman"/>
                          <a:sym typeface="Times New Roman"/>
                        </a:rPr>
                        <a:t>Syracuse University</a:t>
                      </a:r>
                    </a:p>
                    <a:p>
                      <a:pPr lvl="0" rtl="0">
                        <a:spcBef>
                          <a:spcPts val="0"/>
                        </a:spcBef>
                        <a:buNone/>
                      </a:pPr>
                      <a:r>
                        <a:rPr lang="en-US" sz="900" b="1">
                          <a:solidFill>
                            <a:srgbClr val="FFFFFF"/>
                          </a:solidFill>
                          <a:latin typeface="Times New Roman"/>
                          <a:ea typeface="Times New Roman"/>
                          <a:cs typeface="Times New Roman"/>
                          <a:sym typeface="Times New Roman"/>
                        </a:rPr>
                        <a:t>University of Tampa</a:t>
                      </a:r>
                    </a:p>
                    <a:p>
                      <a:pPr lvl="0" rtl="0">
                        <a:spcBef>
                          <a:spcPts val="0"/>
                        </a:spcBef>
                        <a:buNone/>
                      </a:pPr>
                      <a:r>
                        <a:rPr lang="en-US" sz="900" b="1">
                          <a:solidFill>
                            <a:srgbClr val="FFFFFF"/>
                          </a:solidFill>
                          <a:latin typeface="Times New Roman"/>
                          <a:ea typeface="Times New Roman"/>
                          <a:cs typeface="Times New Roman"/>
                          <a:sym typeface="Times New Roman"/>
                        </a:rPr>
                        <a:t>Temple University</a:t>
                      </a:r>
                    </a:p>
                    <a:p>
                      <a:pPr lvl="0" rtl="0">
                        <a:spcBef>
                          <a:spcPts val="0"/>
                        </a:spcBef>
                        <a:buNone/>
                      </a:pPr>
                      <a:r>
                        <a:rPr lang="en-US" sz="900" b="1">
                          <a:solidFill>
                            <a:srgbClr val="FFFFFF"/>
                          </a:solidFill>
                          <a:latin typeface="Times New Roman"/>
                          <a:ea typeface="Times New Roman"/>
                          <a:cs typeface="Times New Roman"/>
                          <a:sym typeface="Times New Roman"/>
                        </a:rPr>
                        <a:t>Texas Tech</a:t>
                      </a:r>
                    </a:p>
                    <a:p>
                      <a:pPr lvl="0" rtl="0">
                        <a:spcBef>
                          <a:spcPts val="0"/>
                        </a:spcBef>
                        <a:buNone/>
                      </a:pPr>
                      <a:r>
                        <a:rPr lang="en-US" sz="900" b="1">
                          <a:solidFill>
                            <a:srgbClr val="FFFFFF"/>
                          </a:solidFill>
                          <a:latin typeface="Times New Roman"/>
                          <a:ea typeface="Times New Roman"/>
                          <a:cs typeface="Times New Roman"/>
                          <a:sym typeface="Times New Roman"/>
                        </a:rPr>
                        <a:t>Tulane University</a:t>
                      </a:r>
                    </a:p>
                    <a:p>
                      <a:pPr lvl="0" rtl="0">
                        <a:spcBef>
                          <a:spcPts val="0"/>
                        </a:spcBef>
                        <a:buNone/>
                      </a:pPr>
                      <a:r>
                        <a:rPr lang="en-US" sz="900" b="1">
                          <a:solidFill>
                            <a:srgbClr val="FFFFFF"/>
                          </a:solidFill>
                          <a:latin typeface="Times New Roman"/>
                          <a:ea typeface="Times New Roman"/>
                          <a:cs typeface="Times New Roman"/>
                          <a:sym typeface="Times New Roman"/>
                        </a:rPr>
                        <a:t>The New School - Eugene Lang College</a:t>
                      </a:r>
                    </a:p>
                    <a:p>
                      <a:pPr lvl="0" rtl="0">
                        <a:spcBef>
                          <a:spcPts val="0"/>
                        </a:spcBef>
                        <a:buNone/>
                      </a:pPr>
                      <a:r>
                        <a:rPr lang="en-US" sz="900" b="1">
                          <a:solidFill>
                            <a:srgbClr val="FFFFFF"/>
                          </a:solidFill>
                          <a:latin typeface="Times New Roman"/>
                          <a:ea typeface="Times New Roman"/>
                          <a:cs typeface="Times New Roman"/>
                          <a:sym typeface="Times New Roman"/>
                        </a:rPr>
                        <a:t>The Ohio State University</a:t>
                      </a:r>
                    </a:p>
                    <a:p>
                      <a:pPr lvl="0" rtl="0">
                        <a:spcBef>
                          <a:spcPts val="0"/>
                        </a:spcBef>
                        <a:buNone/>
                      </a:pPr>
                      <a:r>
                        <a:rPr lang="en-US" sz="900" b="1">
                          <a:solidFill>
                            <a:srgbClr val="FFFFFF"/>
                          </a:solidFill>
                          <a:latin typeface="Times New Roman"/>
                          <a:ea typeface="Times New Roman"/>
                          <a:cs typeface="Times New Roman"/>
                          <a:sym typeface="Times New Roman"/>
                        </a:rPr>
                        <a:t>Towson University</a:t>
                      </a:r>
                    </a:p>
                    <a:p>
                      <a:pPr lvl="0" rtl="0">
                        <a:spcBef>
                          <a:spcPts val="0"/>
                        </a:spcBef>
                        <a:buNone/>
                      </a:pPr>
                      <a:r>
                        <a:rPr lang="en-US" sz="900" b="1">
                          <a:solidFill>
                            <a:srgbClr val="FFFFFF"/>
                          </a:solidFill>
                          <a:latin typeface="Times New Roman"/>
                          <a:ea typeface="Times New Roman"/>
                          <a:cs typeface="Times New Roman"/>
                          <a:sym typeface="Times New Roman"/>
                        </a:rPr>
                        <a:t>University of Buffalo</a:t>
                      </a:r>
                    </a:p>
                    <a:p>
                      <a:pPr lvl="0" rtl="0">
                        <a:spcBef>
                          <a:spcPts val="0"/>
                        </a:spcBef>
                        <a:buNone/>
                      </a:pPr>
                      <a:r>
                        <a:rPr lang="en-US" sz="900" b="1">
                          <a:solidFill>
                            <a:srgbClr val="FFFFFF"/>
                          </a:solidFill>
                          <a:latin typeface="Times New Roman"/>
                          <a:ea typeface="Times New Roman"/>
                          <a:cs typeface="Times New Roman"/>
                          <a:sym typeface="Times New Roman"/>
                        </a:rPr>
                        <a:t>University of Vermont</a:t>
                      </a:r>
                    </a:p>
                    <a:p>
                      <a:pPr lvl="0" rtl="0">
                        <a:spcBef>
                          <a:spcPts val="0"/>
                        </a:spcBef>
                        <a:buNone/>
                      </a:pPr>
                      <a:r>
                        <a:rPr lang="en-US" sz="900" b="1">
                          <a:solidFill>
                            <a:srgbClr val="FFFFFF"/>
                          </a:solidFill>
                          <a:latin typeface="Times New Roman"/>
                          <a:ea typeface="Times New Roman"/>
                          <a:cs typeface="Times New Roman"/>
                          <a:sym typeface="Times New Roman"/>
                        </a:rPr>
                        <a:t>Villanova University</a:t>
                      </a:r>
                    </a:p>
                    <a:p>
                      <a:pPr lvl="0" rtl="0">
                        <a:spcBef>
                          <a:spcPts val="0"/>
                        </a:spcBef>
                        <a:buNone/>
                      </a:pPr>
                      <a:r>
                        <a:rPr lang="en-US" sz="900" b="1">
                          <a:solidFill>
                            <a:srgbClr val="FFFFFF"/>
                          </a:solidFill>
                          <a:latin typeface="Times New Roman"/>
                          <a:ea typeface="Times New Roman"/>
                          <a:cs typeface="Times New Roman"/>
                          <a:sym typeface="Times New Roman"/>
                        </a:rPr>
                        <a:t>Virginia Tech</a:t>
                      </a:r>
                    </a:p>
                    <a:p>
                      <a:pPr lvl="0" rtl="0">
                        <a:spcBef>
                          <a:spcPts val="0"/>
                        </a:spcBef>
                        <a:buNone/>
                      </a:pPr>
                      <a:r>
                        <a:rPr lang="en-US" sz="900" b="1">
                          <a:solidFill>
                            <a:srgbClr val="FFFFFF"/>
                          </a:solidFill>
                          <a:latin typeface="Times New Roman"/>
                          <a:ea typeface="Times New Roman"/>
                          <a:cs typeface="Times New Roman"/>
                          <a:sym typeface="Times New Roman"/>
                        </a:rPr>
                        <a:t>University of Virginia</a:t>
                      </a:r>
                    </a:p>
                    <a:p>
                      <a:pPr lvl="0" rtl="0">
                        <a:spcBef>
                          <a:spcPts val="0"/>
                        </a:spcBef>
                        <a:buNone/>
                      </a:pPr>
                      <a:r>
                        <a:rPr lang="en-US" sz="900" b="1">
                          <a:solidFill>
                            <a:srgbClr val="FFFFFF"/>
                          </a:solidFill>
                          <a:latin typeface="Times New Roman"/>
                          <a:ea typeface="Times New Roman"/>
                          <a:cs typeface="Times New Roman"/>
                          <a:sym typeface="Times New Roman"/>
                        </a:rPr>
                        <a:t>University of Utah</a:t>
                      </a:r>
                    </a:p>
                    <a:p>
                      <a:pPr lvl="0" rtl="0">
                        <a:spcBef>
                          <a:spcPts val="0"/>
                        </a:spcBef>
                        <a:buNone/>
                      </a:pPr>
                      <a:r>
                        <a:rPr lang="en-US" sz="900" b="1">
                          <a:solidFill>
                            <a:srgbClr val="FFFFFF"/>
                          </a:solidFill>
                          <a:latin typeface="Times New Roman"/>
                          <a:ea typeface="Times New Roman"/>
                          <a:cs typeface="Times New Roman"/>
                          <a:sym typeface="Times New Roman"/>
                        </a:rPr>
                        <a:t>West Chester University</a:t>
                      </a:r>
                    </a:p>
                    <a:p>
                      <a:pPr lvl="0" rtl="0">
                        <a:spcBef>
                          <a:spcPts val="0"/>
                        </a:spcBef>
                        <a:buNone/>
                      </a:pPr>
                      <a:r>
                        <a:rPr lang="en-US" sz="900" b="1">
                          <a:solidFill>
                            <a:srgbClr val="FFFFFF"/>
                          </a:solidFill>
                          <a:latin typeface="Times New Roman"/>
                          <a:ea typeface="Times New Roman"/>
                          <a:cs typeface="Times New Roman"/>
                          <a:sym typeface="Times New Roman"/>
                        </a:rPr>
                        <a:t>West Essex College</a:t>
                      </a:r>
                    </a:p>
                    <a:p>
                      <a:pPr lvl="0" rtl="0">
                        <a:spcBef>
                          <a:spcPts val="0"/>
                        </a:spcBef>
                        <a:buNone/>
                      </a:pPr>
                      <a:r>
                        <a:rPr lang="en-US" sz="900" b="1">
                          <a:solidFill>
                            <a:srgbClr val="FFFFFF"/>
                          </a:solidFill>
                          <a:latin typeface="Times New Roman"/>
                          <a:ea typeface="Times New Roman"/>
                          <a:cs typeface="Times New Roman"/>
                          <a:sym typeface="Times New Roman"/>
                        </a:rPr>
                        <a:t>West Virginia University</a:t>
                      </a:r>
                    </a:p>
                    <a:p>
                      <a:pPr lvl="0" rtl="0">
                        <a:spcBef>
                          <a:spcPts val="0"/>
                        </a:spcBef>
                        <a:buNone/>
                      </a:pPr>
                      <a:r>
                        <a:rPr lang="en-US" sz="900" b="1">
                          <a:solidFill>
                            <a:srgbClr val="FFFFFF"/>
                          </a:solidFill>
                          <a:latin typeface="Times New Roman"/>
                          <a:ea typeface="Times New Roman"/>
                          <a:cs typeface="Times New Roman"/>
                          <a:sym typeface="Times New Roman"/>
                        </a:rPr>
                        <a:t>Western Connecticut State Univ.</a:t>
                      </a:r>
                    </a:p>
                    <a:p>
                      <a:pPr lvl="0" rtl="0">
                        <a:spcBef>
                          <a:spcPts val="0"/>
                        </a:spcBef>
                        <a:buNone/>
                      </a:pPr>
                      <a:r>
                        <a:rPr lang="en-US" sz="900" b="1">
                          <a:solidFill>
                            <a:srgbClr val="FFFFFF"/>
                          </a:solidFill>
                          <a:latin typeface="Times New Roman"/>
                          <a:ea typeface="Times New Roman"/>
                          <a:cs typeface="Times New Roman"/>
                          <a:sym typeface="Times New Roman"/>
                        </a:rPr>
                        <a:t>Western New England University</a:t>
                      </a:r>
                    </a:p>
                    <a:p>
                      <a:pPr lvl="0" rtl="0">
                        <a:spcBef>
                          <a:spcPts val="0"/>
                        </a:spcBef>
                        <a:buNone/>
                      </a:pPr>
                      <a:r>
                        <a:rPr lang="en-US" sz="900" b="1">
                          <a:solidFill>
                            <a:srgbClr val="FFFFFF"/>
                          </a:solidFill>
                          <a:latin typeface="Times New Roman"/>
                          <a:ea typeface="Times New Roman"/>
                          <a:cs typeface="Times New Roman"/>
                          <a:sym typeface="Times New Roman"/>
                        </a:rPr>
                        <a:t>College of William and Mary</a:t>
                      </a:r>
                    </a:p>
                    <a:p>
                      <a:pPr lvl="0" rtl="0">
                        <a:spcBef>
                          <a:spcPts val="0"/>
                        </a:spcBef>
                        <a:buNone/>
                      </a:pPr>
                      <a:r>
                        <a:rPr lang="en-US" sz="900" b="1">
                          <a:solidFill>
                            <a:srgbClr val="FFFFFF"/>
                          </a:solidFill>
                          <a:latin typeface="Times New Roman"/>
                          <a:ea typeface="Times New Roman"/>
                          <a:cs typeface="Times New Roman"/>
                          <a:sym typeface="Times New Roman"/>
                        </a:rPr>
                        <a:t>William Paterson University</a:t>
                      </a:r>
                    </a:p>
                    <a:p>
                      <a:pPr lvl="0" rtl="0">
                        <a:spcBef>
                          <a:spcPts val="0"/>
                        </a:spcBef>
                        <a:buNone/>
                      </a:pPr>
                      <a:r>
                        <a:rPr lang="en-US" sz="900" b="1">
                          <a:solidFill>
                            <a:srgbClr val="FFFFFF"/>
                          </a:solidFill>
                          <a:latin typeface="Times New Roman"/>
                          <a:ea typeface="Times New Roman"/>
                          <a:cs typeface="Times New Roman"/>
                          <a:sym typeface="Times New Roman"/>
                        </a:rPr>
                        <a:t>University of Wisconsin</a:t>
                      </a:r>
                    </a:p>
                    <a:p>
                      <a:pPr lvl="0" rtl="0">
                        <a:spcBef>
                          <a:spcPts val="0"/>
                        </a:spcBef>
                        <a:buNone/>
                      </a:pPr>
                      <a:r>
                        <a:rPr lang="en-US" sz="900" b="1">
                          <a:solidFill>
                            <a:srgbClr val="FFFFFF"/>
                          </a:solidFill>
                          <a:latin typeface="Times New Roman"/>
                          <a:ea typeface="Times New Roman"/>
                          <a:cs typeface="Times New Roman"/>
                          <a:sym typeface="Times New Roman"/>
                        </a:rPr>
                        <a:t>Worcester Polytechnic Institute</a:t>
                      </a:r>
                    </a:p>
                    <a:p>
                      <a:pPr lvl="0" rtl="0">
                        <a:spcBef>
                          <a:spcPts val="0"/>
                        </a:spcBef>
                        <a:buNone/>
                      </a:pPr>
                      <a:r>
                        <a:rPr lang="en-US" sz="900" b="1">
                          <a:solidFill>
                            <a:srgbClr val="FFFFFF"/>
                          </a:solidFill>
                          <a:latin typeface="Times New Roman"/>
                          <a:ea typeface="Times New Roman"/>
                          <a:cs typeface="Times New Roman"/>
                          <a:sym typeface="Times New Roman"/>
                        </a:rPr>
                        <a:t>Xavier University</a:t>
                      </a:r>
                    </a:p>
                    <a:p>
                      <a:pPr lvl="0" rtl="0">
                        <a:spcBef>
                          <a:spcPts val="0"/>
                        </a:spcBef>
                        <a:buNone/>
                      </a:pPr>
                      <a:r>
                        <a:rPr lang="en-US" sz="900" b="1">
                          <a:solidFill>
                            <a:srgbClr val="FFFFFF"/>
                          </a:solidFill>
                          <a:latin typeface="Times New Roman"/>
                          <a:ea typeface="Times New Roman"/>
                          <a:cs typeface="Times New Roman"/>
                          <a:sym typeface="Times New Roman"/>
                        </a:rPr>
                        <a:t>Yale University</a:t>
                      </a:r>
                    </a:p>
                    <a:p>
                      <a:pPr lvl="0" rtl="0">
                        <a:spcBef>
                          <a:spcPts val="0"/>
                        </a:spcBef>
                        <a:buNone/>
                      </a:pPr>
                      <a:r>
                        <a:rPr lang="en-US" sz="900" b="1">
                          <a:solidFill>
                            <a:srgbClr val="FFFFFF"/>
                          </a:solidFill>
                          <a:latin typeface="Times New Roman"/>
                          <a:ea typeface="Times New Roman"/>
                          <a:cs typeface="Times New Roman"/>
                          <a:sym typeface="Times New Roman"/>
                        </a:rPr>
                        <a:t>York College</a:t>
                      </a:r>
                    </a:p>
                  </a:txBody>
                  <a:tcPr marL="68575" marR="68575" marT="121900" marB="121900"/>
                </a:tc>
              </a:tr>
            </a:tbl>
          </a:graphicData>
        </a:graphic>
      </p:graphicFrame>
      <p:sp>
        <p:nvSpPr>
          <p:cNvPr id="234" name="Shape 234"/>
          <p:cNvSpPr txBox="1"/>
          <p:nvPr/>
        </p:nvSpPr>
        <p:spPr>
          <a:xfrm>
            <a:off x="-123225" y="2"/>
            <a:ext cx="9144000" cy="437700"/>
          </a:xfrm>
          <a:prstGeom prst="rect">
            <a:avLst/>
          </a:prstGeom>
          <a:noFill/>
          <a:ln>
            <a:noFill/>
          </a:ln>
        </p:spPr>
        <p:txBody>
          <a:bodyPr lIns="91425" tIns="91425" rIns="91425" bIns="91425" anchor="t" anchorCtr="0">
            <a:noAutofit/>
          </a:bodyPr>
          <a:lstStyle/>
          <a:p>
            <a:pPr lvl="0" algn="ctr">
              <a:spcBef>
                <a:spcPts val="0"/>
              </a:spcBef>
              <a:buNone/>
            </a:pPr>
            <a:r>
              <a:rPr lang="en-US" sz="1800" b="1">
                <a:solidFill>
                  <a:srgbClr val="FFFFFF"/>
                </a:solidFill>
                <a:latin typeface="Georgia"/>
                <a:ea typeface="Georgia"/>
                <a:cs typeface="Georgia"/>
                <a:sym typeface="Georgia"/>
              </a:rPr>
              <a:t>2015 VERONA HIGH SCHOOL COLLEGE ACCEPTANCES</a:t>
            </a:r>
            <a:r>
              <a:rPr lang="en-US" b="1">
                <a:solidFill>
                  <a:srgbClr val="FFFFFF"/>
                </a:solidFill>
                <a:latin typeface="Georgia"/>
                <a:ea typeface="Georgia"/>
                <a:cs typeface="Georgia"/>
                <a:sym typeface="Georgia"/>
              </a:rPr>
              <a:t> </a:t>
            </a:r>
          </a:p>
        </p:txBody>
      </p:sp>
      <p:sp>
        <p:nvSpPr>
          <p:cNvPr id="235" name="Shape 235"/>
          <p:cNvSpPr txBox="1">
            <a:spLocks noGrp="1"/>
          </p:cNvSpPr>
          <p:nvPr>
            <p:ph type="sldNum" idx="12"/>
          </p:nvPr>
        </p:nvSpPr>
        <p:spPr>
          <a:xfrm>
            <a:off x="6553200" y="6245225"/>
            <a:ext cx="2133600" cy="4761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16</a:t>
            </a:fld>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400" b="0" i="0" u="none" strike="noStrike" cap="none">
                <a:solidFill>
                  <a:schemeClr val="lt1"/>
                </a:solidFill>
                <a:latin typeface="Arial"/>
                <a:ea typeface="Arial"/>
                <a:cs typeface="Arial"/>
                <a:sym typeface="Arial"/>
              </a:rPr>
              <a:t>2</a:t>
            </a:fld>
            <a:endParaRPr lang="en-US" sz="1400" b="0" i="0" u="none" strike="noStrike" cap="none">
              <a:solidFill>
                <a:schemeClr val="lt1"/>
              </a:solidFill>
              <a:latin typeface="Arial"/>
              <a:ea typeface="Arial"/>
              <a:cs typeface="Arial"/>
              <a:sym typeface="Arial"/>
            </a:endParaRPr>
          </a:p>
        </p:txBody>
      </p:sp>
      <p:sp>
        <p:nvSpPr>
          <p:cNvPr id="116" name="Shape 116"/>
          <p:cNvSpPr txBox="1">
            <a:spLocks noGrp="1"/>
          </p:cNvSpPr>
          <p:nvPr>
            <p:ph type="title"/>
          </p:nvPr>
        </p:nvSpPr>
        <p:spPr>
          <a:xfrm>
            <a:off x="228600" y="304800"/>
            <a:ext cx="8381999" cy="9144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4400" b="1" i="0" u="none" strike="noStrike" cap="none">
                <a:solidFill>
                  <a:schemeClr val="lt2"/>
                </a:solidFill>
                <a:latin typeface="Libre Baskerville"/>
                <a:ea typeface="Libre Baskerville"/>
                <a:cs typeface="Libre Baskerville"/>
                <a:sym typeface="Libre Baskerville"/>
              </a:rPr>
              <a:t>Budget Timeline</a:t>
            </a:r>
          </a:p>
        </p:txBody>
      </p:sp>
      <p:graphicFrame>
        <p:nvGraphicFramePr>
          <p:cNvPr id="117" name="Shape 117"/>
          <p:cNvGraphicFramePr/>
          <p:nvPr/>
        </p:nvGraphicFramePr>
        <p:xfrm>
          <a:off x="381000" y="1595437"/>
          <a:ext cx="8305800" cy="3403670"/>
        </p:xfrm>
        <a:graphic>
          <a:graphicData uri="http://schemas.openxmlformats.org/drawingml/2006/table">
            <a:tbl>
              <a:tblPr bandRow="1">
                <a:noFill/>
                <a:tableStyleId>{0C54AE51-63CC-4B99-8013-C7C18967A648}</a:tableStyleId>
              </a:tblPr>
              <a:tblGrid>
                <a:gridCol w="2002300"/>
                <a:gridCol w="6303500"/>
              </a:tblGrid>
              <a:tr h="370850">
                <a:tc>
                  <a:txBody>
                    <a:bodyPr/>
                    <a:lstStyle/>
                    <a:p>
                      <a:pPr marL="0" marR="0" lvl="0" indent="0" algn="l" rtl="0">
                        <a:spcBef>
                          <a:spcPts val="0"/>
                        </a:spcBef>
                        <a:buSzPct val="25000"/>
                        <a:buNone/>
                      </a:pPr>
                      <a:r>
                        <a:rPr lang="en-US" sz="1800" u="none" strike="noStrike" cap="none"/>
                        <a:t>November 2015</a:t>
                      </a:r>
                    </a:p>
                  </a:txBody>
                  <a:tcPr marL="91450" marR="91450" marT="45725" marB="45725"/>
                </a:tc>
                <a:tc>
                  <a:txBody>
                    <a:bodyPr/>
                    <a:lstStyle/>
                    <a:p>
                      <a:pPr marL="0" marR="0" lvl="0" indent="0" algn="l" rtl="0">
                        <a:spcBef>
                          <a:spcPts val="0"/>
                        </a:spcBef>
                        <a:buSzPct val="25000"/>
                        <a:buNone/>
                      </a:pPr>
                      <a:r>
                        <a:rPr lang="en-US" sz="1800"/>
                        <a:t>Administrative team identifies 2016-2017 budgetary needs</a:t>
                      </a:r>
                    </a:p>
                  </a:txBody>
                  <a:tcPr marL="91450" marR="91450" marT="45725" marB="45725"/>
                </a:tc>
              </a:tr>
              <a:tr h="370850">
                <a:tc>
                  <a:txBody>
                    <a:bodyPr/>
                    <a:lstStyle/>
                    <a:p>
                      <a:pPr marL="0" marR="0" lvl="0" indent="0" algn="l" rtl="0">
                        <a:spcBef>
                          <a:spcPts val="0"/>
                        </a:spcBef>
                        <a:buSzPct val="25000"/>
                        <a:buNone/>
                      </a:pPr>
                      <a:r>
                        <a:rPr lang="en-US" sz="1800"/>
                        <a:t>December 2015</a:t>
                      </a:r>
                    </a:p>
                  </a:txBody>
                  <a:tcPr marL="91450" marR="91450" marT="45725" marB="45725"/>
                </a:tc>
                <a:tc>
                  <a:txBody>
                    <a:bodyPr/>
                    <a:lstStyle/>
                    <a:p>
                      <a:pPr marL="0" marR="0" lvl="0" indent="0" algn="l" rtl="0">
                        <a:spcBef>
                          <a:spcPts val="0"/>
                        </a:spcBef>
                        <a:buSzPct val="25000"/>
                        <a:buNone/>
                      </a:pPr>
                      <a:r>
                        <a:rPr lang="en-US" sz="1800"/>
                        <a:t>Building budgets submitted to Superintendent of Schools for review</a:t>
                      </a:r>
                    </a:p>
                  </a:txBody>
                  <a:tcPr marL="91450" marR="91450" marT="45725" marB="45725"/>
                </a:tc>
              </a:tr>
              <a:tr h="370850">
                <a:tc>
                  <a:txBody>
                    <a:bodyPr/>
                    <a:lstStyle/>
                    <a:p>
                      <a:pPr marL="0" marR="0" lvl="0" indent="0" algn="l" rtl="0">
                        <a:spcBef>
                          <a:spcPts val="0"/>
                        </a:spcBef>
                        <a:buSzPct val="25000"/>
                        <a:buNone/>
                      </a:pPr>
                      <a:r>
                        <a:rPr lang="en-US" sz="1800"/>
                        <a:t>Jan/Feb/Mar/Apr2016</a:t>
                      </a:r>
                    </a:p>
                  </a:txBody>
                  <a:tcPr marL="91450" marR="91450" marT="45725" marB="45725"/>
                </a:tc>
                <a:tc>
                  <a:txBody>
                    <a:bodyPr/>
                    <a:lstStyle/>
                    <a:p>
                      <a:pPr marL="0" marR="0" lvl="0" indent="0" algn="l" rtl="0">
                        <a:spcBef>
                          <a:spcPts val="0"/>
                        </a:spcBef>
                        <a:buSzPct val="25000"/>
                        <a:buNone/>
                      </a:pPr>
                      <a:r>
                        <a:rPr lang="en-US" sz="1800"/>
                        <a:t>Board of Education Finance Committee meets regularly to review budget requests</a:t>
                      </a:r>
                    </a:p>
                  </a:txBody>
                  <a:tcPr marL="91450" marR="91450" marT="45725" marB="45725"/>
                </a:tc>
              </a:tr>
              <a:tr h="370850">
                <a:tc>
                  <a:txBody>
                    <a:bodyPr/>
                    <a:lstStyle/>
                    <a:p>
                      <a:pPr marL="0" marR="0" lvl="0" indent="0" algn="l" rtl="0">
                        <a:spcBef>
                          <a:spcPts val="0"/>
                        </a:spcBef>
                        <a:buSzPct val="25000"/>
                        <a:buNone/>
                      </a:pPr>
                      <a:r>
                        <a:rPr lang="en-US" sz="1800"/>
                        <a:t>March 22, 2016</a:t>
                      </a:r>
                    </a:p>
                  </a:txBody>
                  <a:tcPr marL="91450" marR="91450" marT="45725" marB="45725"/>
                </a:tc>
                <a:tc>
                  <a:txBody>
                    <a:bodyPr/>
                    <a:lstStyle/>
                    <a:p>
                      <a:pPr marL="0" marR="0" lvl="0" indent="0" algn="l" rtl="0">
                        <a:spcBef>
                          <a:spcPts val="0"/>
                        </a:spcBef>
                        <a:buSzPct val="25000"/>
                        <a:buNone/>
                      </a:pPr>
                      <a:r>
                        <a:rPr lang="en-US" sz="1800"/>
                        <a:t>Board of Education public budget work session</a:t>
                      </a:r>
                    </a:p>
                    <a:p>
                      <a:pPr marL="0" marR="0" lvl="0" indent="0" algn="l" rtl="0">
                        <a:spcBef>
                          <a:spcPts val="0"/>
                        </a:spcBef>
                        <a:buSzPct val="25000"/>
                        <a:buNone/>
                      </a:pPr>
                      <a:r>
                        <a:rPr lang="en-US" sz="1800"/>
                        <a:t>Adoption of preliminary 2016-2017 school budget</a:t>
                      </a:r>
                    </a:p>
                  </a:txBody>
                  <a:tcPr marL="91450" marR="91450" marT="45725" marB="45725"/>
                </a:tc>
              </a:tr>
              <a:tr h="370850">
                <a:tc>
                  <a:txBody>
                    <a:bodyPr/>
                    <a:lstStyle/>
                    <a:p>
                      <a:pPr marL="0" marR="0" lvl="0" indent="0" algn="l" rtl="0">
                        <a:spcBef>
                          <a:spcPts val="0"/>
                        </a:spcBef>
                        <a:buSzPct val="25000"/>
                        <a:buNone/>
                      </a:pPr>
                      <a:r>
                        <a:rPr lang="en-US" sz="1800"/>
                        <a:t>April 26, 2016</a:t>
                      </a:r>
                    </a:p>
                  </a:txBody>
                  <a:tcPr marL="91450" marR="91450" marT="45725" marB="45725"/>
                </a:tc>
                <a:tc>
                  <a:txBody>
                    <a:bodyPr/>
                    <a:lstStyle/>
                    <a:p>
                      <a:pPr marL="0" marR="0" lvl="0" indent="0" algn="l" rtl="0">
                        <a:spcBef>
                          <a:spcPts val="0"/>
                        </a:spcBef>
                        <a:buSzPct val="25000"/>
                        <a:buNone/>
                      </a:pPr>
                      <a:r>
                        <a:rPr lang="en-US" sz="1800"/>
                        <a:t>Adoption of final public budget- Final Budget Presentation</a:t>
                      </a:r>
                    </a:p>
                  </a:txBody>
                  <a:tcPr marL="91450" marR="91450" marT="45725" marB="45725"/>
                </a:tc>
              </a:tr>
              <a:tr h="370850">
                <a:tc>
                  <a:txBody>
                    <a:bodyPr/>
                    <a:lstStyle/>
                    <a:p>
                      <a:pPr marL="0" marR="0" lvl="0" indent="0" algn="l" rtl="0">
                        <a:spcBef>
                          <a:spcPts val="0"/>
                        </a:spcBef>
                        <a:buSzPct val="25000"/>
                        <a:buNone/>
                      </a:pPr>
                      <a:r>
                        <a:rPr lang="en-US" sz="1800"/>
                        <a:t>April-June 2016</a:t>
                      </a:r>
                    </a:p>
                  </a:txBody>
                  <a:tcPr marL="91450" marR="91450" marT="45725" marB="45725"/>
                </a:tc>
                <a:tc>
                  <a:txBody>
                    <a:bodyPr/>
                    <a:lstStyle/>
                    <a:p>
                      <a:pPr marL="0" marR="0" lvl="0" indent="0" algn="l" rtl="0">
                        <a:spcBef>
                          <a:spcPts val="0"/>
                        </a:spcBef>
                        <a:buSzPct val="25000"/>
                        <a:buNone/>
                      </a:pPr>
                      <a:r>
                        <a:rPr lang="en-US" sz="1800"/>
                        <a:t>Public presentations</a:t>
                      </a:r>
                    </a:p>
                  </a:txBody>
                  <a:tcPr marL="91450" marR="91450" marT="45725" marB="45725"/>
                </a:tc>
              </a:tr>
              <a:tr h="370850">
                <a:tc>
                  <a:txBody>
                    <a:bodyPr/>
                    <a:lstStyle/>
                    <a:p>
                      <a:pPr marL="0" marR="0" lvl="0" indent="0" algn="l" rtl="0">
                        <a:spcBef>
                          <a:spcPts val="0"/>
                        </a:spcBef>
                        <a:buSzPct val="25000"/>
                        <a:buNone/>
                      </a:pPr>
                      <a:r>
                        <a:rPr lang="en-US" sz="1800"/>
                        <a:t>November 2016</a:t>
                      </a:r>
                    </a:p>
                  </a:txBody>
                  <a:tcPr marL="91450" marR="91450" marT="45725" marB="45725"/>
                </a:tc>
                <a:tc>
                  <a:txBody>
                    <a:bodyPr/>
                    <a:lstStyle/>
                    <a:p>
                      <a:pPr marL="0" marR="0" lvl="0" indent="0" algn="l" rtl="0">
                        <a:spcBef>
                          <a:spcPts val="0"/>
                        </a:spcBef>
                        <a:buSzPct val="25000"/>
                        <a:buNone/>
                      </a:pPr>
                      <a:r>
                        <a:rPr lang="en-US" sz="1800"/>
                        <a:t>School Board Election- Two seats up for re-election</a:t>
                      </a:r>
                    </a:p>
                  </a:txBody>
                  <a:tcPr marL="91450" marR="91450" marT="45725" marB="45725"/>
                </a:tc>
              </a:tr>
            </a:tbl>
          </a:graphicData>
        </a:graphic>
      </p:graphicFrame>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400" b="0" i="0" u="none" strike="noStrike" cap="none">
                <a:solidFill>
                  <a:schemeClr val="lt1"/>
                </a:solidFill>
                <a:latin typeface="Arial"/>
                <a:ea typeface="Arial"/>
                <a:cs typeface="Arial"/>
                <a:sym typeface="Arial"/>
              </a:rPr>
              <a:t>3</a:t>
            </a:fld>
            <a:endParaRPr lang="en-US" sz="1400" b="0" i="0" u="none" strike="noStrike" cap="none">
              <a:solidFill>
                <a:schemeClr val="lt1"/>
              </a:solidFill>
              <a:latin typeface="Arial"/>
              <a:ea typeface="Arial"/>
              <a:cs typeface="Arial"/>
              <a:sym typeface="Arial"/>
            </a:endParaRPr>
          </a:p>
        </p:txBody>
      </p:sp>
      <p:sp>
        <p:nvSpPr>
          <p:cNvPr id="124" name="Shape 124"/>
          <p:cNvSpPr txBox="1">
            <a:spLocks noGrp="1"/>
          </p:cNvSpPr>
          <p:nvPr>
            <p:ph type="title"/>
          </p:nvPr>
        </p:nvSpPr>
        <p:spPr>
          <a:xfrm>
            <a:off x="304800" y="304800"/>
            <a:ext cx="8229600" cy="9144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4400" b="1" i="0" u="none" strike="noStrike" cap="none">
                <a:solidFill>
                  <a:schemeClr val="lt2"/>
                </a:solidFill>
                <a:latin typeface="Libre Baskerville"/>
                <a:ea typeface="Libre Baskerville"/>
                <a:cs typeface="Libre Baskerville"/>
                <a:sym typeface="Libre Baskerville"/>
              </a:rPr>
              <a:t>What This Budget Buys</a:t>
            </a:r>
          </a:p>
        </p:txBody>
      </p:sp>
      <p:sp>
        <p:nvSpPr>
          <p:cNvPr id="125" name="Shape 125"/>
          <p:cNvSpPr txBox="1">
            <a:spLocks noGrp="1"/>
          </p:cNvSpPr>
          <p:nvPr>
            <p:ph type="body" idx="1"/>
          </p:nvPr>
        </p:nvSpPr>
        <p:spPr>
          <a:xfrm>
            <a:off x="341225" y="1271450"/>
            <a:ext cx="4383000" cy="4904400"/>
          </a:xfrm>
          <a:prstGeom prst="rect">
            <a:avLst/>
          </a:prstGeom>
          <a:noFill/>
          <a:ln>
            <a:noFill/>
          </a:ln>
        </p:spPr>
        <p:txBody>
          <a:bodyPr lIns="91425" tIns="45700" rIns="91425" bIns="45700" anchor="t" anchorCtr="0">
            <a:noAutofit/>
          </a:bodyPr>
          <a:lstStyle/>
          <a:p>
            <a:pPr marL="342900" marR="0" lvl="0" indent="-342900" algn="l" rtl="0">
              <a:lnSpc>
                <a:spcPct val="80000"/>
              </a:lnSpc>
              <a:spcBef>
                <a:spcPts val="0"/>
              </a:spcBef>
              <a:spcAft>
                <a:spcPts val="0"/>
              </a:spcAft>
              <a:buClr>
                <a:schemeClr val="hlink"/>
              </a:buClr>
              <a:buSzPct val="25000"/>
              <a:buFont typeface="Noto Sans Symbols"/>
              <a:buNone/>
            </a:pPr>
            <a:r>
              <a:rPr lang="en-US" sz="1400" b="1" i="0" u="sng" strike="noStrike" cap="none">
                <a:solidFill>
                  <a:schemeClr val="lt2"/>
                </a:solidFill>
                <a:latin typeface="Libre Baskerville"/>
                <a:ea typeface="Libre Baskerville"/>
                <a:cs typeface="Libre Baskerville"/>
                <a:sym typeface="Libre Baskerville"/>
              </a:rPr>
              <a:t>Staff</a:t>
            </a:r>
          </a:p>
          <a:p>
            <a:pPr marL="342900" marR="0" lvl="0" indent="-361632" algn="l" rtl="0">
              <a:lnSpc>
                <a:spcPct val="80000"/>
              </a:lnSpc>
              <a:spcBef>
                <a:spcPts val="340"/>
              </a:spcBef>
              <a:spcAft>
                <a:spcPts val="0"/>
              </a:spcAft>
              <a:buClr>
                <a:schemeClr val="hlink"/>
              </a:buClr>
              <a:buSzPct val="100000"/>
              <a:buFont typeface="Noto Sans Symbols"/>
              <a:buChar char="■"/>
            </a:pPr>
            <a:r>
              <a:rPr lang="en-US" sz="1400" b="0" i="0" u="none" strike="noStrike" cap="none">
                <a:solidFill>
                  <a:schemeClr val="lt2"/>
                </a:solidFill>
                <a:latin typeface="Libre Baskerville"/>
                <a:ea typeface="Libre Baskerville"/>
                <a:cs typeface="Libre Baskerville"/>
                <a:sym typeface="Libre Baskerville"/>
              </a:rPr>
              <a:t>New staff in HBW </a:t>
            </a:r>
            <a:r>
              <a:rPr lang="en-US" sz="1400">
                <a:solidFill>
                  <a:schemeClr val="lt2"/>
                </a:solidFill>
                <a:latin typeface="Libre Baskerville"/>
                <a:ea typeface="Libre Baskerville"/>
                <a:cs typeface="Libre Baskerville"/>
                <a:sym typeface="Libre Baskerville"/>
              </a:rPr>
              <a:t>to accommodate special education students</a:t>
            </a:r>
          </a:p>
          <a:p>
            <a:pPr marL="342900" marR="0" lvl="0" indent="-361632" algn="l" rtl="0">
              <a:lnSpc>
                <a:spcPct val="80000"/>
              </a:lnSpc>
              <a:spcBef>
                <a:spcPts val="340"/>
              </a:spcBef>
              <a:spcAft>
                <a:spcPts val="0"/>
              </a:spcAft>
              <a:buClr>
                <a:schemeClr val="hlink"/>
              </a:buClr>
              <a:buSzPct val="100000"/>
              <a:buFont typeface="Noto Sans Symbols"/>
              <a:buChar char="■"/>
            </a:pPr>
            <a:r>
              <a:rPr lang="en-US" sz="1400" b="0" i="0" u="none" strike="noStrike" cap="none">
                <a:solidFill>
                  <a:schemeClr val="lt2"/>
                </a:solidFill>
                <a:latin typeface="Libre Baskerville"/>
                <a:ea typeface="Libre Baskerville"/>
                <a:cs typeface="Libre Baskerville"/>
                <a:sym typeface="Libre Baskerville"/>
              </a:rPr>
              <a:t>Increase in vocal and instrumental music at VHS</a:t>
            </a:r>
          </a:p>
          <a:p>
            <a:pPr marL="0" marR="0" lvl="0" indent="0" algn="l" rtl="0">
              <a:lnSpc>
                <a:spcPct val="80000"/>
              </a:lnSpc>
              <a:spcBef>
                <a:spcPts val="340"/>
              </a:spcBef>
              <a:spcAft>
                <a:spcPts val="0"/>
              </a:spcAft>
              <a:buNone/>
            </a:pPr>
            <a:endParaRPr sz="1400">
              <a:solidFill>
                <a:schemeClr val="lt2"/>
              </a:solidFill>
              <a:latin typeface="Libre Baskerville"/>
              <a:ea typeface="Libre Baskerville"/>
              <a:cs typeface="Libre Baskerville"/>
              <a:sym typeface="Libre Baskerville"/>
            </a:endParaRPr>
          </a:p>
          <a:p>
            <a:pPr marL="342900" marR="0" lvl="0" indent="-342900" algn="l" rtl="0">
              <a:lnSpc>
                <a:spcPct val="80000"/>
              </a:lnSpc>
              <a:spcBef>
                <a:spcPts val="340"/>
              </a:spcBef>
              <a:spcAft>
                <a:spcPts val="0"/>
              </a:spcAft>
              <a:buClr>
                <a:schemeClr val="hlink"/>
              </a:buClr>
              <a:buSzPct val="25000"/>
              <a:buFont typeface="Noto Sans Symbols"/>
              <a:buNone/>
            </a:pPr>
            <a:r>
              <a:rPr lang="en-US" sz="1400" b="1" i="0" u="sng" strike="noStrike" cap="none">
                <a:solidFill>
                  <a:schemeClr val="lt2"/>
                </a:solidFill>
                <a:latin typeface="Libre Baskerville"/>
                <a:ea typeface="Libre Baskerville"/>
                <a:cs typeface="Libre Baskerville"/>
                <a:sym typeface="Libre Baskerville"/>
              </a:rPr>
              <a:t>Innovative Programs/ Implementation</a:t>
            </a:r>
            <a:r>
              <a:rPr lang="en-US" sz="1400" b="1" u="sng">
                <a:solidFill>
                  <a:schemeClr val="lt2"/>
                </a:solidFill>
                <a:latin typeface="Libre Baskerville"/>
                <a:ea typeface="Libre Baskerville"/>
                <a:cs typeface="Libre Baskerville"/>
                <a:sym typeface="Libre Baskerville"/>
              </a:rPr>
              <a:t> Five-</a:t>
            </a:r>
            <a:r>
              <a:rPr lang="en-US" sz="1400" b="1" i="0" u="sng" strike="noStrike" cap="none">
                <a:solidFill>
                  <a:schemeClr val="lt2"/>
                </a:solidFill>
                <a:latin typeface="Libre Baskerville"/>
                <a:ea typeface="Libre Baskerville"/>
                <a:cs typeface="Libre Baskerville"/>
                <a:sym typeface="Libre Baskerville"/>
              </a:rPr>
              <a:t>Year Strategic Plan and Co-curricular</a:t>
            </a:r>
          </a:p>
          <a:p>
            <a:pPr marL="342900" marR="0" lvl="0" indent="-361632" algn="l" rtl="0">
              <a:lnSpc>
                <a:spcPct val="80000"/>
              </a:lnSpc>
              <a:spcBef>
                <a:spcPts val="340"/>
              </a:spcBef>
              <a:spcAft>
                <a:spcPts val="0"/>
              </a:spcAft>
              <a:buClr>
                <a:schemeClr val="hlink"/>
              </a:buClr>
              <a:buSzPct val="100000"/>
              <a:buFont typeface="Noto Sans Symbols"/>
              <a:buChar char="■"/>
            </a:pPr>
            <a:r>
              <a:rPr lang="en-US" sz="1400" b="0" i="0" u="none" strike="noStrike" cap="none">
                <a:solidFill>
                  <a:schemeClr val="lt2"/>
                </a:solidFill>
                <a:latin typeface="Libre Baskerville"/>
                <a:ea typeface="Libre Baskerville"/>
                <a:cs typeface="Libre Baskerville"/>
                <a:sym typeface="Libre Baskerville"/>
              </a:rPr>
              <a:t>Curriculum improvements, K-12</a:t>
            </a:r>
          </a:p>
          <a:p>
            <a:pPr marL="342900" marR="0" lvl="0" indent="-361632" algn="l" rtl="0">
              <a:lnSpc>
                <a:spcPct val="80000"/>
              </a:lnSpc>
              <a:spcBef>
                <a:spcPts val="340"/>
              </a:spcBef>
              <a:spcAft>
                <a:spcPts val="0"/>
              </a:spcAft>
              <a:buClr>
                <a:schemeClr val="hlink"/>
              </a:buClr>
              <a:buSzPct val="100000"/>
              <a:buFont typeface="Noto Sans Symbols"/>
              <a:buChar char="■"/>
            </a:pPr>
            <a:r>
              <a:rPr lang="en-US" sz="1400" b="0" i="0" u="none" strike="noStrike" cap="none">
                <a:solidFill>
                  <a:schemeClr val="lt2"/>
                </a:solidFill>
                <a:latin typeface="Libre Baskerville"/>
                <a:ea typeface="Libre Baskerville"/>
                <a:cs typeface="Libre Baskerville"/>
                <a:sym typeface="Libre Baskerville"/>
              </a:rPr>
              <a:t>Professional Development in Reading and Writing Workshop, Grade 5 </a:t>
            </a:r>
          </a:p>
          <a:p>
            <a:pPr marL="342900" marR="0" lvl="0" indent="-361632" algn="l" rtl="0">
              <a:lnSpc>
                <a:spcPct val="80000"/>
              </a:lnSpc>
              <a:spcBef>
                <a:spcPts val="340"/>
              </a:spcBef>
              <a:spcAft>
                <a:spcPts val="0"/>
              </a:spcAft>
              <a:buClr>
                <a:schemeClr val="hlink"/>
              </a:buClr>
              <a:buSzPct val="100000"/>
              <a:buFont typeface="Noto Sans Symbols"/>
              <a:buChar char="■"/>
            </a:pPr>
            <a:r>
              <a:rPr lang="en-US" sz="1400" b="0" i="0" u="none" strike="noStrike" cap="none">
                <a:solidFill>
                  <a:schemeClr val="lt2"/>
                </a:solidFill>
                <a:latin typeface="Libre Baskerville"/>
                <a:ea typeface="Libre Baskerville"/>
                <a:cs typeface="Libre Baskerville"/>
                <a:sym typeface="Libre Baskerville"/>
              </a:rPr>
              <a:t>STEM </a:t>
            </a:r>
            <a:r>
              <a:rPr lang="en-US" sz="1400">
                <a:solidFill>
                  <a:schemeClr val="lt2"/>
                </a:solidFill>
                <a:latin typeface="Libre Baskerville"/>
                <a:ea typeface="Libre Baskerville"/>
                <a:cs typeface="Libre Baskerville"/>
                <a:sym typeface="Libre Baskerville"/>
              </a:rPr>
              <a:t>I</a:t>
            </a:r>
            <a:r>
              <a:rPr lang="en-US" sz="1400" b="0" i="0" u="none" strike="noStrike" cap="none">
                <a:solidFill>
                  <a:schemeClr val="lt2"/>
                </a:solidFill>
                <a:latin typeface="Libre Baskerville"/>
                <a:ea typeface="Libre Baskerville"/>
                <a:cs typeface="Libre Baskerville"/>
                <a:sym typeface="Libre Baskerville"/>
              </a:rPr>
              <a:t>nitiatives</a:t>
            </a:r>
            <a:r>
              <a:rPr lang="en-US" sz="1400">
                <a:solidFill>
                  <a:schemeClr val="lt2"/>
                </a:solidFill>
                <a:latin typeface="Libre Baskerville"/>
                <a:ea typeface="Libre Baskerville"/>
                <a:cs typeface="Libre Baskerville"/>
                <a:sym typeface="Libre Baskerville"/>
              </a:rPr>
              <a:t>: Elementary, Middle, and High School</a:t>
            </a:r>
          </a:p>
          <a:p>
            <a:pPr marL="342900" marR="0" lvl="0" indent="-361632" algn="l" rtl="0">
              <a:lnSpc>
                <a:spcPct val="80000"/>
              </a:lnSpc>
              <a:spcBef>
                <a:spcPts val="340"/>
              </a:spcBef>
              <a:spcAft>
                <a:spcPts val="0"/>
              </a:spcAft>
              <a:buClr>
                <a:schemeClr val="hlink"/>
              </a:buClr>
              <a:buSzPct val="100000"/>
              <a:buFont typeface="Noto Sans Symbols"/>
              <a:buChar char="■"/>
            </a:pPr>
            <a:r>
              <a:rPr lang="en-US" sz="1400">
                <a:solidFill>
                  <a:schemeClr val="lt2"/>
                </a:solidFill>
                <a:latin typeface="Libre Baskerville"/>
                <a:ea typeface="Libre Baskerville"/>
                <a:cs typeface="Libre Baskerville"/>
                <a:sym typeface="Libre Baskerville"/>
              </a:rPr>
              <a:t>65</a:t>
            </a:r>
            <a:r>
              <a:rPr lang="en-US" sz="1400" b="0" i="0" u="none" strike="noStrike" cap="none">
                <a:solidFill>
                  <a:schemeClr val="lt2"/>
                </a:solidFill>
                <a:latin typeface="Libre Baskerville"/>
                <a:ea typeface="Libre Baskerville"/>
                <a:cs typeface="Libre Baskerville"/>
                <a:sym typeface="Libre Baskerville"/>
              </a:rPr>
              <a:t> new Chromebooks</a:t>
            </a:r>
            <a:r>
              <a:rPr lang="en-US" sz="1400">
                <a:solidFill>
                  <a:schemeClr val="lt2"/>
                </a:solidFill>
                <a:latin typeface="Libre Baskerville"/>
                <a:ea typeface="Libre Baskerville"/>
                <a:cs typeface="Libre Baskerville"/>
                <a:sym typeface="Libre Baskerville"/>
              </a:rPr>
              <a:t> for elementary schools, Google Academy Teachers (cohort #2)</a:t>
            </a:r>
          </a:p>
          <a:p>
            <a:pPr marL="342900" marR="0" lvl="0" indent="-361632" algn="l" rtl="0">
              <a:lnSpc>
                <a:spcPct val="80000"/>
              </a:lnSpc>
              <a:spcBef>
                <a:spcPts val="340"/>
              </a:spcBef>
              <a:spcAft>
                <a:spcPts val="0"/>
              </a:spcAft>
              <a:buClr>
                <a:schemeClr val="hlink"/>
              </a:buClr>
              <a:buSzPct val="100000"/>
              <a:buFont typeface="Noto Sans Symbols"/>
              <a:buChar char="■"/>
            </a:pPr>
            <a:r>
              <a:rPr lang="en-US" sz="1400">
                <a:solidFill>
                  <a:schemeClr val="lt2"/>
                </a:solidFill>
                <a:latin typeface="Libre Baskerville"/>
                <a:ea typeface="Libre Baskerville"/>
                <a:cs typeface="Libre Baskerville"/>
                <a:sym typeface="Libre Baskerville"/>
              </a:rPr>
              <a:t>Update computer labs in the high school</a:t>
            </a:r>
          </a:p>
          <a:p>
            <a:pPr marL="342900" marR="0" lvl="0" indent="-361632" algn="l" rtl="0">
              <a:lnSpc>
                <a:spcPct val="80000"/>
              </a:lnSpc>
              <a:spcBef>
                <a:spcPts val="340"/>
              </a:spcBef>
              <a:spcAft>
                <a:spcPts val="0"/>
              </a:spcAft>
              <a:buClr>
                <a:schemeClr val="hlink"/>
              </a:buClr>
              <a:buSzPct val="100000"/>
              <a:buFont typeface="Noto Sans Symbols"/>
              <a:buChar char="■"/>
            </a:pPr>
            <a:r>
              <a:rPr lang="en-US" sz="1400" b="0" i="0" u="none" strike="noStrike" cap="none">
                <a:solidFill>
                  <a:schemeClr val="lt2"/>
                </a:solidFill>
                <a:latin typeface="Libre Baskerville"/>
                <a:ea typeface="Libre Baskerville"/>
                <a:cs typeface="Libre Baskerville"/>
                <a:sym typeface="Libre Baskerville"/>
              </a:rPr>
              <a:t>Incremental budget increase to Hockey and Lacrosse programs</a:t>
            </a:r>
          </a:p>
          <a:p>
            <a:pPr marL="342900" marR="0" lvl="0" indent="-342900" algn="l" rtl="0">
              <a:lnSpc>
                <a:spcPct val="80000"/>
              </a:lnSpc>
              <a:spcBef>
                <a:spcPts val="340"/>
              </a:spcBef>
              <a:spcAft>
                <a:spcPts val="0"/>
              </a:spcAft>
              <a:buClr>
                <a:schemeClr val="hlink"/>
              </a:buClr>
              <a:buSzPct val="73666"/>
              <a:buFont typeface="Noto Sans Symbols"/>
              <a:buNone/>
            </a:pPr>
            <a:endParaRPr sz="1500" b="0" i="0" u="none" strike="noStrike" cap="none">
              <a:solidFill>
                <a:schemeClr val="lt2"/>
              </a:solidFill>
              <a:latin typeface="Libre Baskerville"/>
              <a:ea typeface="Libre Baskerville"/>
              <a:cs typeface="Libre Baskerville"/>
              <a:sym typeface="Libre Baskerville"/>
            </a:endParaRPr>
          </a:p>
          <a:p>
            <a:pPr marL="0" marR="0" lvl="0" indent="0" algn="l" rtl="0">
              <a:lnSpc>
                <a:spcPct val="80000"/>
              </a:lnSpc>
              <a:spcBef>
                <a:spcPts val="340"/>
              </a:spcBef>
              <a:spcAft>
                <a:spcPts val="0"/>
              </a:spcAft>
              <a:buClr>
                <a:schemeClr val="hlink"/>
              </a:buClr>
              <a:buSzPct val="25000"/>
              <a:buFont typeface="Noto Sans Symbols"/>
              <a:buNone/>
            </a:pPr>
            <a:endParaRPr sz="1500" b="0" i="0" u="none" strike="noStrike" cap="none">
              <a:solidFill>
                <a:schemeClr val="lt2"/>
              </a:solidFill>
              <a:latin typeface="Libre Baskerville"/>
              <a:ea typeface="Libre Baskerville"/>
              <a:cs typeface="Libre Baskerville"/>
              <a:sym typeface="Libre Baskerville"/>
            </a:endParaRPr>
          </a:p>
          <a:p>
            <a:pPr marL="342900" marR="0" lvl="0" indent="-342900" algn="l" rtl="0">
              <a:lnSpc>
                <a:spcPct val="80000"/>
              </a:lnSpc>
              <a:spcBef>
                <a:spcPts val="340"/>
              </a:spcBef>
              <a:spcAft>
                <a:spcPts val="0"/>
              </a:spcAft>
              <a:buClr>
                <a:schemeClr val="hlink"/>
              </a:buClr>
              <a:buSzPct val="25000"/>
              <a:buFont typeface="Noto Sans Symbols"/>
              <a:buNone/>
            </a:pPr>
            <a:endParaRPr sz="1500" b="0" i="0" u="none" strike="noStrike" cap="none">
              <a:solidFill>
                <a:schemeClr val="lt1"/>
              </a:solidFill>
              <a:latin typeface="Libre Baskerville"/>
              <a:ea typeface="Libre Baskerville"/>
              <a:cs typeface="Libre Baskerville"/>
              <a:sym typeface="Libre Baskerville"/>
            </a:endParaRPr>
          </a:p>
        </p:txBody>
      </p:sp>
      <p:sp>
        <p:nvSpPr>
          <p:cNvPr id="126" name="Shape 126"/>
          <p:cNvSpPr txBox="1">
            <a:spLocks noGrp="1"/>
          </p:cNvSpPr>
          <p:nvPr>
            <p:ph type="body" idx="2"/>
          </p:nvPr>
        </p:nvSpPr>
        <p:spPr>
          <a:xfrm>
            <a:off x="4648200" y="1271450"/>
            <a:ext cx="4267200" cy="4886400"/>
          </a:xfrm>
          <a:prstGeom prst="rect">
            <a:avLst/>
          </a:prstGeom>
          <a:noFill/>
          <a:ln>
            <a:noFill/>
          </a:ln>
        </p:spPr>
        <p:txBody>
          <a:bodyPr lIns="91425" tIns="45700" rIns="91425" bIns="45700" anchor="t" anchorCtr="0">
            <a:noAutofit/>
          </a:bodyPr>
          <a:lstStyle/>
          <a:p>
            <a:pPr marL="342900" marR="0" lvl="0" indent="-342900" algn="l" rtl="0">
              <a:lnSpc>
                <a:spcPct val="80000"/>
              </a:lnSpc>
              <a:spcBef>
                <a:spcPts val="0"/>
              </a:spcBef>
              <a:spcAft>
                <a:spcPts val="0"/>
              </a:spcAft>
              <a:buClr>
                <a:schemeClr val="hlink"/>
              </a:buClr>
              <a:buSzPct val="25000"/>
              <a:buFont typeface="Noto Sans Symbols"/>
              <a:buNone/>
            </a:pPr>
            <a:r>
              <a:rPr lang="en-US" sz="1400" b="1" i="0" u="sng" strike="noStrike" cap="none">
                <a:solidFill>
                  <a:schemeClr val="lt2"/>
                </a:solidFill>
                <a:latin typeface="Libre Baskerville"/>
                <a:ea typeface="Libre Baskerville"/>
                <a:cs typeface="Libre Baskerville"/>
                <a:sym typeface="Libre Baskerville"/>
              </a:rPr>
              <a:t>Instructional Supplies and Professional Development </a:t>
            </a:r>
          </a:p>
          <a:p>
            <a:pPr marL="342900" marR="0" lvl="0" indent="-342900" algn="l" rtl="0">
              <a:lnSpc>
                <a:spcPct val="80000"/>
              </a:lnSpc>
              <a:spcBef>
                <a:spcPts val="0"/>
              </a:spcBef>
              <a:spcAft>
                <a:spcPts val="0"/>
              </a:spcAft>
              <a:buClr>
                <a:schemeClr val="hlink"/>
              </a:buClr>
              <a:buSzPct val="25000"/>
              <a:buFont typeface="Noto Sans Symbols"/>
              <a:buNone/>
            </a:pPr>
            <a:endParaRPr sz="1400"/>
          </a:p>
          <a:p>
            <a:pPr marL="342900" marR="0" lvl="0" indent="-361632" algn="l" rtl="0">
              <a:lnSpc>
                <a:spcPct val="80000"/>
              </a:lnSpc>
              <a:spcBef>
                <a:spcPts val="0"/>
              </a:spcBef>
              <a:spcAft>
                <a:spcPts val="0"/>
              </a:spcAft>
              <a:buClr>
                <a:schemeClr val="hlink"/>
              </a:buClr>
              <a:buSzPct val="100000"/>
              <a:buFont typeface="Noto Sans Symbols"/>
              <a:buChar char="■"/>
            </a:pPr>
            <a:r>
              <a:rPr lang="en-US" sz="1400" b="0" i="0" u="none" strike="noStrike" cap="none">
                <a:solidFill>
                  <a:schemeClr val="lt2"/>
                </a:solidFill>
                <a:latin typeface="Libre Baskerville"/>
                <a:ea typeface="Libre Baskerville"/>
                <a:cs typeface="Libre Baskerville"/>
                <a:sym typeface="Libre Baskerville"/>
              </a:rPr>
              <a:t>Reading and Writing Workshop supplies and training</a:t>
            </a:r>
          </a:p>
          <a:p>
            <a:pPr marL="342900" marR="0" lvl="0" indent="-361632" algn="l" rtl="0">
              <a:lnSpc>
                <a:spcPct val="80000"/>
              </a:lnSpc>
              <a:spcBef>
                <a:spcPts val="0"/>
              </a:spcBef>
              <a:spcAft>
                <a:spcPts val="0"/>
              </a:spcAft>
              <a:buClr>
                <a:schemeClr val="hlink"/>
              </a:buClr>
              <a:buSzPct val="100000"/>
              <a:buFont typeface="Noto Sans Symbols"/>
              <a:buChar char="■"/>
            </a:pPr>
            <a:r>
              <a:rPr lang="en-US" sz="1400" b="0" i="0" u="none" strike="noStrike" cap="none">
                <a:solidFill>
                  <a:schemeClr val="lt2"/>
                </a:solidFill>
                <a:latin typeface="Libre Baskerville"/>
                <a:ea typeface="Libre Baskerville"/>
                <a:cs typeface="Libre Baskerville"/>
                <a:sym typeface="Libre Baskerville"/>
              </a:rPr>
              <a:t>Materials for Syracuse University Dual Enrollment Courses</a:t>
            </a:r>
          </a:p>
          <a:p>
            <a:pPr marL="342900" marR="0" lvl="0" indent="-361632" algn="l" rtl="0">
              <a:lnSpc>
                <a:spcPct val="80000"/>
              </a:lnSpc>
              <a:spcBef>
                <a:spcPts val="0"/>
              </a:spcBef>
              <a:spcAft>
                <a:spcPts val="0"/>
              </a:spcAft>
              <a:buClr>
                <a:schemeClr val="hlink"/>
              </a:buClr>
              <a:buSzPct val="100000"/>
              <a:buFont typeface="Noto Sans Symbols"/>
              <a:buChar char="■"/>
            </a:pPr>
            <a:r>
              <a:rPr lang="en-US" sz="1400" b="0" i="0" u="none" strike="noStrike" cap="none">
                <a:solidFill>
                  <a:schemeClr val="lt2"/>
                </a:solidFill>
                <a:latin typeface="Libre Baskerville"/>
                <a:ea typeface="Libre Baskerville"/>
                <a:cs typeface="Libre Baskerville"/>
                <a:sym typeface="Libre Baskerville"/>
              </a:rPr>
              <a:t>Professional development and materials for the new AP </a:t>
            </a:r>
            <a:r>
              <a:rPr lang="en-US" sz="1400">
                <a:solidFill>
                  <a:schemeClr val="lt2"/>
                </a:solidFill>
                <a:latin typeface="Libre Baskerville"/>
                <a:ea typeface="Libre Baskerville"/>
                <a:cs typeface="Libre Baskerville"/>
                <a:sym typeface="Libre Baskerville"/>
              </a:rPr>
              <a:t>Physics I, AP Principles of Computer Science, and AP Micro-Economics</a:t>
            </a:r>
          </a:p>
          <a:p>
            <a:pPr marL="342900" marR="0" lvl="0" indent="-361632" algn="l" rtl="0">
              <a:lnSpc>
                <a:spcPct val="80000"/>
              </a:lnSpc>
              <a:spcBef>
                <a:spcPts val="0"/>
              </a:spcBef>
              <a:spcAft>
                <a:spcPts val="0"/>
              </a:spcAft>
              <a:buClr>
                <a:schemeClr val="hlink"/>
              </a:buClr>
              <a:buSzPct val="100000"/>
              <a:buFont typeface="Noto Sans Symbols"/>
              <a:buChar char="■"/>
            </a:pPr>
            <a:r>
              <a:rPr lang="en-US" sz="1400" b="0" i="0" u="none" strike="noStrike" cap="none">
                <a:solidFill>
                  <a:schemeClr val="lt2"/>
                </a:solidFill>
                <a:latin typeface="Libre Baskerville"/>
                <a:ea typeface="Libre Baskerville"/>
                <a:cs typeface="Libre Baskerville"/>
                <a:sym typeface="Libre Baskerville"/>
              </a:rPr>
              <a:t>Teachers attending the Columbia University Reading workshops</a:t>
            </a:r>
          </a:p>
          <a:p>
            <a:pPr marL="342900" marR="0" lvl="0" indent="-365760" algn="l" rtl="0">
              <a:spcBef>
                <a:spcPts val="320"/>
              </a:spcBef>
              <a:spcAft>
                <a:spcPts val="0"/>
              </a:spcAft>
              <a:buClr>
                <a:schemeClr val="hlink"/>
              </a:buClr>
              <a:buSzPct val="100000"/>
              <a:buFont typeface="Noto Sans Symbols"/>
              <a:buChar char="■"/>
            </a:pPr>
            <a:r>
              <a:rPr lang="en-US" sz="1400" b="0" i="0" u="none" strike="noStrike" cap="none">
                <a:solidFill>
                  <a:schemeClr val="lt1"/>
                </a:solidFill>
                <a:latin typeface="Libre Baskerville"/>
                <a:ea typeface="Libre Baskerville"/>
                <a:cs typeface="Libre Baskerville"/>
                <a:sym typeface="Libre Baskerville"/>
              </a:rPr>
              <a:t>Reading workshops and guided reading training through FDU. It is the Orton Gillingham approach for struggling readers. </a:t>
            </a:r>
          </a:p>
          <a:p>
            <a:pPr marL="342900" marR="0" lvl="0" indent="-361632" algn="l" rtl="0">
              <a:spcBef>
                <a:spcPts val="340"/>
              </a:spcBef>
              <a:spcAft>
                <a:spcPts val="0"/>
              </a:spcAft>
              <a:buClr>
                <a:schemeClr val="hlink"/>
              </a:buClr>
              <a:buSzPct val="100000"/>
              <a:buFont typeface="Noto Sans Symbols"/>
              <a:buChar char="■"/>
            </a:pPr>
            <a:r>
              <a:rPr lang="en-US" sz="1400" b="0" i="0" u="none" strike="noStrike" cap="none">
                <a:solidFill>
                  <a:schemeClr val="lt1"/>
                </a:solidFill>
                <a:latin typeface="Libre Baskerville"/>
                <a:ea typeface="Libre Baskerville"/>
                <a:cs typeface="Libre Baskerville"/>
                <a:sym typeface="Libre Baskerville"/>
              </a:rPr>
              <a:t>Google Teacher Acade</a:t>
            </a:r>
            <a:r>
              <a:rPr lang="en-US" sz="1400">
                <a:latin typeface="Libre Baskerville"/>
                <a:ea typeface="Libre Baskerville"/>
                <a:cs typeface="Libre Baskerville"/>
                <a:sym typeface="Libre Baskerville"/>
              </a:rPr>
              <a:t>my Summer Training in Summit in Ramsey</a:t>
            </a:r>
          </a:p>
          <a:p>
            <a:pPr marL="342900" marR="0" lvl="0" indent="-361632" algn="l" rtl="0">
              <a:spcBef>
                <a:spcPts val="340"/>
              </a:spcBef>
              <a:spcAft>
                <a:spcPts val="0"/>
              </a:spcAft>
              <a:buClr>
                <a:schemeClr val="hlink"/>
              </a:buClr>
              <a:buSzPct val="100000"/>
              <a:buFont typeface="Noto Sans Symbols"/>
              <a:buChar char="■"/>
            </a:pPr>
            <a:r>
              <a:rPr lang="en-US" sz="1400">
                <a:latin typeface="Libre Baskerville"/>
                <a:ea typeface="Libre Baskerville"/>
                <a:cs typeface="Libre Baskerville"/>
                <a:sym typeface="Libre Baskerville"/>
              </a:rPr>
              <a:t>Next Generation Science Standards (NGSS) Training, Grades 1-8</a:t>
            </a:r>
            <a:r>
              <a:rPr lang="en-US" sz="1400" b="0" i="0" u="none" strike="noStrike" cap="none">
                <a:solidFill>
                  <a:schemeClr val="lt1"/>
                </a:solidFill>
                <a:latin typeface="Libre Baskerville"/>
                <a:ea typeface="Libre Baskerville"/>
                <a:cs typeface="Libre Baskerville"/>
                <a:sym typeface="Libre Baskerville"/>
              </a:rPr>
              <a:t> </a:t>
            </a:r>
          </a:p>
          <a:p>
            <a:pPr marL="342900" marR="0" lvl="0" indent="-342900" algn="l" rtl="0">
              <a:lnSpc>
                <a:spcPct val="80000"/>
              </a:lnSpc>
              <a:spcBef>
                <a:spcPts val="0"/>
              </a:spcBef>
              <a:spcAft>
                <a:spcPts val="0"/>
              </a:spcAft>
              <a:buClr>
                <a:schemeClr val="hlink"/>
              </a:buClr>
              <a:buSzPct val="73666"/>
              <a:buFont typeface="Noto Sans Symbols"/>
              <a:buNone/>
            </a:pPr>
            <a:endParaRPr sz="1500" b="0" i="0" u="none" strike="noStrike" cap="none">
              <a:solidFill>
                <a:schemeClr val="lt1"/>
              </a:solidFill>
              <a:latin typeface="Libre Baskerville"/>
              <a:ea typeface="Libre Baskerville"/>
              <a:cs typeface="Libre Baskerville"/>
              <a:sym typeface="Libre Baskerville"/>
            </a:endParaRPr>
          </a:p>
          <a:p>
            <a:pPr marL="342900" marR="0" lvl="0" indent="-342900" algn="l" rtl="0">
              <a:lnSpc>
                <a:spcPct val="80000"/>
              </a:lnSpc>
              <a:spcBef>
                <a:spcPts val="340"/>
              </a:spcBef>
              <a:spcAft>
                <a:spcPts val="0"/>
              </a:spcAft>
              <a:buClr>
                <a:schemeClr val="hlink"/>
              </a:buClr>
              <a:buSzPct val="25000"/>
              <a:buFont typeface="Noto Sans Symbols"/>
              <a:buNone/>
            </a:pPr>
            <a:endParaRPr sz="1500" b="0" i="0" u="none" strike="noStrike" cap="none">
              <a:solidFill>
                <a:schemeClr val="lt1"/>
              </a:solidFill>
              <a:latin typeface="Libre Baskerville"/>
              <a:ea typeface="Libre Baskerville"/>
              <a:cs typeface="Libre Baskerville"/>
              <a:sym typeface="Libre Baskerville"/>
            </a:endParaRPr>
          </a:p>
          <a:p>
            <a:pPr marL="342900" marR="0" lvl="0" indent="-342900" algn="l" rtl="0">
              <a:lnSpc>
                <a:spcPct val="80000"/>
              </a:lnSpc>
              <a:spcBef>
                <a:spcPts val="340"/>
              </a:spcBef>
              <a:spcAft>
                <a:spcPts val="0"/>
              </a:spcAft>
              <a:buClr>
                <a:schemeClr val="hlink"/>
              </a:buClr>
              <a:buSzPct val="25000"/>
              <a:buFont typeface="Noto Sans Symbols"/>
              <a:buNone/>
            </a:pPr>
            <a:endParaRPr sz="1700" b="1" i="0" u="sng" strike="noStrike" cap="none">
              <a:solidFill>
                <a:schemeClr val="lt2"/>
              </a:solidFill>
              <a:latin typeface="Libre Baskerville"/>
              <a:ea typeface="Libre Baskerville"/>
              <a:cs typeface="Libre Baskerville"/>
              <a:sym typeface="Libre Baskerville"/>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400" b="0" i="0" u="none" strike="noStrike" cap="none">
                <a:solidFill>
                  <a:schemeClr val="lt1"/>
                </a:solidFill>
                <a:latin typeface="Arial"/>
                <a:ea typeface="Arial"/>
                <a:cs typeface="Arial"/>
                <a:sym typeface="Arial"/>
              </a:rPr>
              <a:t>4</a:t>
            </a:fld>
            <a:endParaRPr lang="en-US" sz="1400" b="0" i="0" u="none" strike="noStrike" cap="none">
              <a:solidFill>
                <a:schemeClr val="lt1"/>
              </a:solidFill>
              <a:latin typeface="Arial"/>
              <a:ea typeface="Arial"/>
              <a:cs typeface="Arial"/>
              <a:sym typeface="Arial"/>
            </a:endParaRPr>
          </a:p>
        </p:txBody>
      </p:sp>
      <p:sp>
        <p:nvSpPr>
          <p:cNvPr id="132" name="Shape 132"/>
          <p:cNvSpPr txBox="1"/>
          <p:nvPr/>
        </p:nvSpPr>
        <p:spPr>
          <a:xfrm>
            <a:off x="308099" y="1295400"/>
            <a:ext cx="8378700" cy="4770600"/>
          </a:xfrm>
          <a:prstGeom prst="rect">
            <a:avLst/>
          </a:prstGeom>
          <a:noFill/>
          <a:ln>
            <a:noFill/>
          </a:ln>
        </p:spPr>
        <p:txBody>
          <a:bodyPr lIns="91425" tIns="45700" rIns="91425" bIns="45700" anchor="t" anchorCtr="0">
            <a:noAutofit/>
          </a:bodyPr>
          <a:lstStyle/>
          <a:p>
            <a:pPr marL="137160" marR="0" lvl="0" indent="-10160" algn="l" rtl="0">
              <a:spcBef>
                <a:spcPts val="0"/>
              </a:spcBef>
              <a:spcAft>
                <a:spcPts val="0"/>
              </a:spcAft>
              <a:buClr>
                <a:schemeClr val="lt1"/>
              </a:buClr>
              <a:buSzPct val="25000"/>
              <a:buFont typeface="Libre Baskerville"/>
              <a:buNone/>
            </a:pPr>
            <a:r>
              <a:rPr lang="en-US" sz="1300" b="1" i="0" u="none" strike="noStrike" cap="none" dirty="0">
                <a:solidFill>
                  <a:schemeClr val="lt1"/>
                </a:solidFill>
                <a:latin typeface="Libre Baskerville"/>
                <a:ea typeface="Libre Baskerville"/>
                <a:cs typeface="Libre Baskerville"/>
                <a:sym typeface="Libre Baskerville"/>
              </a:rPr>
              <a:t>New Course Offerings beginning September 201</a:t>
            </a:r>
            <a:r>
              <a:rPr lang="en-US" sz="1300" b="1" dirty="0">
                <a:solidFill>
                  <a:schemeClr val="lt1"/>
                </a:solidFill>
                <a:latin typeface="Libre Baskerville"/>
                <a:ea typeface="Libre Baskerville"/>
                <a:cs typeface="Libre Baskerville"/>
                <a:sym typeface="Libre Baskerville"/>
              </a:rPr>
              <a:t>6</a:t>
            </a:r>
          </a:p>
          <a:p>
            <a:pPr marL="480060" marR="0" lvl="0" indent="-353060" algn="l" rtl="0">
              <a:spcBef>
                <a:spcPts val="0"/>
              </a:spcBef>
              <a:spcAft>
                <a:spcPts val="0"/>
              </a:spcAft>
              <a:buSzPct val="25000"/>
              <a:buNone/>
            </a:pPr>
            <a:r>
              <a:rPr lang="en-US" sz="1300" b="0" i="0" u="sng" strike="noStrike" cap="none" dirty="0">
                <a:solidFill>
                  <a:schemeClr val="lt1"/>
                </a:solidFill>
                <a:latin typeface="Libre Baskerville"/>
                <a:ea typeface="Libre Baskerville"/>
                <a:cs typeface="Libre Baskerville"/>
                <a:sym typeface="Libre Baskerville"/>
              </a:rPr>
              <a:t>VHS</a:t>
            </a:r>
          </a:p>
          <a:p>
            <a:pPr marL="777240" marR="0" lvl="1" indent="-300990" algn="l" rtl="0">
              <a:spcBef>
                <a:spcPts val="0"/>
              </a:spcBef>
              <a:spcAft>
                <a:spcPts val="0"/>
              </a:spcAft>
              <a:buClr>
                <a:schemeClr val="lt1"/>
              </a:buClr>
              <a:buSzPct val="100000"/>
              <a:buFont typeface="Noto Sans Symbols"/>
              <a:buChar char="▪"/>
            </a:pPr>
            <a:r>
              <a:rPr lang="en-US" sz="1300" dirty="0">
                <a:solidFill>
                  <a:schemeClr val="lt1"/>
                </a:solidFill>
                <a:latin typeface="Libre Baskerville"/>
                <a:ea typeface="Libre Baskerville"/>
                <a:cs typeface="Libre Baskerville"/>
                <a:sym typeface="Libre Baskerville"/>
              </a:rPr>
              <a:t>AP Physics I</a:t>
            </a:r>
          </a:p>
          <a:p>
            <a:pPr marL="777240" marR="0" lvl="1" indent="-300990" algn="l" rtl="0">
              <a:spcBef>
                <a:spcPts val="0"/>
              </a:spcBef>
              <a:spcAft>
                <a:spcPts val="0"/>
              </a:spcAft>
              <a:buClr>
                <a:schemeClr val="lt1"/>
              </a:buClr>
              <a:buSzPct val="100000"/>
              <a:buFont typeface="Noto Sans Symbols"/>
              <a:buChar char="▪"/>
            </a:pPr>
            <a:r>
              <a:rPr lang="en-US" sz="1300" dirty="0">
                <a:solidFill>
                  <a:schemeClr val="lt1"/>
                </a:solidFill>
                <a:latin typeface="Libre Baskerville"/>
                <a:ea typeface="Libre Baskerville"/>
                <a:cs typeface="Libre Baskerville"/>
                <a:sym typeface="Libre Baskerville"/>
              </a:rPr>
              <a:t>AP Principles of Computer Science</a:t>
            </a:r>
          </a:p>
          <a:p>
            <a:pPr marL="777240" marR="0" lvl="1" indent="-300990" algn="l" rtl="0">
              <a:spcBef>
                <a:spcPts val="0"/>
              </a:spcBef>
              <a:spcAft>
                <a:spcPts val="0"/>
              </a:spcAft>
              <a:buClr>
                <a:schemeClr val="lt1"/>
              </a:buClr>
              <a:buSzPct val="100000"/>
              <a:buFont typeface="Noto Sans Symbols"/>
              <a:buChar char="▪"/>
            </a:pPr>
            <a:r>
              <a:rPr lang="en-US" sz="1300" dirty="0">
                <a:solidFill>
                  <a:schemeClr val="lt1"/>
                </a:solidFill>
                <a:latin typeface="Libre Baskerville"/>
                <a:ea typeface="Libre Baskerville"/>
                <a:cs typeface="Libre Baskerville"/>
                <a:sym typeface="Libre Baskerville"/>
              </a:rPr>
              <a:t>Business</a:t>
            </a:r>
          </a:p>
          <a:p>
            <a:pPr marL="1371600" marR="0" lvl="2" indent="-311150" algn="l" rtl="0">
              <a:spcBef>
                <a:spcPts val="0"/>
              </a:spcBef>
              <a:spcAft>
                <a:spcPts val="0"/>
              </a:spcAft>
              <a:buClr>
                <a:schemeClr val="lt1"/>
              </a:buClr>
              <a:buSzPct val="100000"/>
              <a:buFont typeface="Noto Sans Symbols"/>
            </a:pPr>
            <a:r>
              <a:rPr lang="en-US" sz="1300" b="0" i="0" u="none" strike="noStrike" cap="none" dirty="0">
                <a:solidFill>
                  <a:schemeClr val="lt1"/>
                </a:solidFill>
                <a:latin typeface="Libre Baskerville"/>
                <a:ea typeface="Libre Baskerville"/>
                <a:cs typeface="Libre Baskerville"/>
                <a:sym typeface="Libre Baskerville"/>
              </a:rPr>
              <a:t>AP </a:t>
            </a:r>
            <a:r>
              <a:rPr lang="en-US" sz="1300" dirty="0">
                <a:solidFill>
                  <a:schemeClr val="lt1"/>
                </a:solidFill>
                <a:latin typeface="Libre Baskerville"/>
                <a:ea typeface="Libre Baskerville"/>
                <a:cs typeface="Libre Baskerville"/>
                <a:sym typeface="Libre Baskerville"/>
              </a:rPr>
              <a:t>Micro-Economics</a:t>
            </a:r>
          </a:p>
          <a:p>
            <a:pPr marL="1371600" marR="0" lvl="2" indent="-311150" algn="l" rtl="0">
              <a:spcBef>
                <a:spcPts val="0"/>
              </a:spcBef>
              <a:spcAft>
                <a:spcPts val="0"/>
              </a:spcAft>
              <a:buClr>
                <a:schemeClr val="lt1"/>
              </a:buClr>
              <a:buSzPct val="100000"/>
              <a:buFont typeface="Noto Sans Symbols"/>
            </a:pPr>
            <a:r>
              <a:rPr lang="en-US" sz="1300" dirty="0">
                <a:solidFill>
                  <a:schemeClr val="lt1"/>
                </a:solidFill>
                <a:latin typeface="Libre Baskerville"/>
                <a:ea typeface="Libre Baskerville"/>
                <a:cs typeface="Libre Baskerville"/>
                <a:sym typeface="Libre Baskerville"/>
              </a:rPr>
              <a:t>Business Law</a:t>
            </a:r>
          </a:p>
          <a:p>
            <a:pPr marL="1371600" lvl="2" indent="-311150" rtl="0">
              <a:spcBef>
                <a:spcPts val="0"/>
              </a:spcBef>
              <a:buClr>
                <a:schemeClr val="lt1"/>
              </a:buClr>
              <a:buSzPct val="100000"/>
              <a:buFont typeface="Libre Baskerville"/>
            </a:pPr>
            <a:r>
              <a:rPr lang="en-US" sz="1300" dirty="0">
                <a:solidFill>
                  <a:schemeClr val="lt1"/>
                </a:solidFill>
                <a:latin typeface="Libre Baskerville"/>
                <a:ea typeface="Libre Baskerville"/>
                <a:cs typeface="Libre Baskerville"/>
                <a:sym typeface="Libre Baskerville"/>
              </a:rPr>
              <a:t>Marketing, Advertising &amp; Sales</a:t>
            </a:r>
          </a:p>
          <a:p>
            <a:pPr marL="777240" marR="0" lvl="1" indent="-300990" algn="l" rtl="0">
              <a:spcBef>
                <a:spcPts val="0"/>
              </a:spcBef>
              <a:spcAft>
                <a:spcPts val="0"/>
              </a:spcAft>
              <a:buClr>
                <a:schemeClr val="lt1"/>
              </a:buClr>
              <a:buSzPct val="100000"/>
              <a:buFont typeface="Noto Sans Symbols"/>
              <a:buChar char="▪"/>
            </a:pPr>
            <a:r>
              <a:rPr lang="en-US" sz="1300" dirty="0">
                <a:solidFill>
                  <a:schemeClr val="lt1"/>
                </a:solidFill>
                <a:latin typeface="Libre Baskerville"/>
                <a:ea typeface="Libre Baskerville"/>
                <a:cs typeface="Libre Baskerville"/>
                <a:sym typeface="Libre Baskerville"/>
              </a:rPr>
              <a:t>Tech, Engineering &amp; Design (TE&amp;D)</a:t>
            </a:r>
          </a:p>
          <a:p>
            <a:pPr marL="1371600" marR="0" lvl="2" indent="-311150" algn="l" rtl="0">
              <a:spcBef>
                <a:spcPts val="0"/>
              </a:spcBef>
              <a:spcAft>
                <a:spcPts val="0"/>
              </a:spcAft>
              <a:buClr>
                <a:schemeClr val="lt1"/>
              </a:buClr>
              <a:buSzPct val="100000"/>
              <a:buFont typeface="Libre Baskerville"/>
            </a:pPr>
            <a:r>
              <a:rPr lang="en-US" sz="1300" dirty="0">
                <a:solidFill>
                  <a:schemeClr val="lt1"/>
                </a:solidFill>
                <a:latin typeface="Libre Baskerville"/>
                <a:ea typeface="Libre Baskerville"/>
                <a:cs typeface="Libre Baskerville"/>
                <a:sym typeface="Libre Baskerville"/>
              </a:rPr>
              <a:t>Engineering Pathway</a:t>
            </a:r>
          </a:p>
          <a:p>
            <a:pPr marL="1828800" marR="0" lvl="3" indent="-311150" algn="l" rtl="0">
              <a:spcBef>
                <a:spcPts val="0"/>
              </a:spcBef>
              <a:spcAft>
                <a:spcPts val="0"/>
              </a:spcAft>
              <a:buClr>
                <a:schemeClr val="lt1"/>
              </a:buClr>
              <a:buSzPct val="100000"/>
              <a:buFont typeface="Libre Baskerville"/>
            </a:pPr>
            <a:r>
              <a:rPr lang="en-US" sz="1300" dirty="0">
                <a:solidFill>
                  <a:schemeClr val="lt1"/>
                </a:solidFill>
                <a:latin typeface="Libre Baskerville"/>
                <a:ea typeface="Libre Baskerville"/>
                <a:cs typeface="Libre Baskerville"/>
                <a:sym typeface="Libre Baskerville"/>
              </a:rPr>
              <a:t>STEM, STEAM, CAD I, Applied Engineering, TE&amp;D Capstone</a:t>
            </a:r>
          </a:p>
          <a:p>
            <a:pPr marL="1371600" marR="0" lvl="2" indent="-311150" algn="l" rtl="0">
              <a:spcBef>
                <a:spcPts val="0"/>
              </a:spcBef>
              <a:spcAft>
                <a:spcPts val="0"/>
              </a:spcAft>
              <a:buClr>
                <a:schemeClr val="lt1"/>
              </a:buClr>
              <a:buSzPct val="100000"/>
              <a:buFont typeface="Libre Baskerville"/>
            </a:pPr>
            <a:r>
              <a:rPr lang="en-US" sz="1300" dirty="0">
                <a:solidFill>
                  <a:schemeClr val="lt1"/>
                </a:solidFill>
                <a:latin typeface="Libre Baskerville"/>
                <a:ea typeface="Libre Baskerville"/>
                <a:cs typeface="Libre Baskerville"/>
                <a:sym typeface="Libre Baskerville"/>
              </a:rPr>
              <a:t>Architecture Pathway</a:t>
            </a:r>
          </a:p>
          <a:p>
            <a:pPr marL="1828800" marR="0" lvl="3" indent="-311150" algn="l" rtl="0">
              <a:spcBef>
                <a:spcPts val="0"/>
              </a:spcBef>
              <a:spcAft>
                <a:spcPts val="0"/>
              </a:spcAft>
              <a:buClr>
                <a:schemeClr val="lt1"/>
              </a:buClr>
              <a:buSzPct val="100000"/>
              <a:buFont typeface="Libre Baskerville"/>
            </a:pPr>
            <a:r>
              <a:rPr lang="en-US" sz="1300" dirty="0">
                <a:solidFill>
                  <a:schemeClr val="lt1"/>
                </a:solidFill>
                <a:latin typeface="Libre Baskerville"/>
                <a:ea typeface="Libre Baskerville"/>
                <a:cs typeface="Libre Baskerville"/>
                <a:sym typeface="Libre Baskerville"/>
              </a:rPr>
              <a:t>STEM, CAD I, CAD II, TE&amp;D Capstone</a:t>
            </a:r>
          </a:p>
          <a:p>
            <a:pPr marL="1371600" marR="0" lvl="2" indent="-311150" algn="l" rtl="0">
              <a:spcBef>
                <a:spcPts val="0"/>
              </a:spcBef>
              <a:spcAft>
                <a:spcPts val="0"/>
              </a:spcAft>
              <a:buClr>
                <a:schemeClr val="lt1"/>
              </a:buClr>
              <a:buSzPct val="100000"/>
              <a:buFont typeface="Libre Baskerville"/>
            </a:pPr>
            <a:r>
              <a:rPr lang="en-US" sz="1300" dirty="0">
                <a:solidFill>
                  <a:schemeClr val="lt1"/>
                </a:solidFill>
                <a:latin typeface="Libre Baskerville"/>
                <a:ea typeface="Libre Baskerville"/>
                <a:cs typeface="Libre Baskerville"/>
                <a:sym typeface="Libre Baskerville"/>
              </a:rPr>
              <a:t>Fabrication Pathway</a:t>
            </a:r>
          </a:p>
          <a:p>
            <a:pPr marL="777240" marR="0" lvl="1" indent="-300990" algn="l" rtl="0">
              <a:spcBef>
                <a:spcPts val="0"/>
              </a:spcBef>
              <a:spcAft>
                <a:spcPts val="0"/>
              </a:spcAft>
              <a:buClr>
                <a:schemeClr val="lt1"/>
              </a:buClr>
              <a:buSzPct val="100000"/>
              <a:buFont typeface="Noto Sans Symbols"/>
              <a:buChar char="▪"/>
            </a:pPr>
            <a:r>
              <a:rPr lang="en-US" sz="1300" dirty="0">
                <a:solidFill>
                  <a:schemeClr val="lt1"/>
                </a:solidFill>
                <a:latin typeface="Libre Baskerville"/>
                <a:ea typeface="Libre Baskerville"/>
                <a:cs typeface="Libre Baskerville"/>
                <a:sym typeface="Libre Baskerville"/>
              </a:rPr>
              <a:t>Vocal</a:t>
            </a:r>
          </a:p>
          <a:p>
            <a:pPr marL="1371600" marR="0" lvl="2" indent="-311150" algn="l" rtl="0">
              <a:spcBef>
                <a:spcPts val="0"/>
              </a:spcBef>
              <a:spcAft>
                <a:spcPts val="0"/>
              </a:spcAft>
              <a:buClr>
                <a:schemeClr val="lt1"/>
              </a:buClr>
              <a:buSzPct val="100000"/>
              <a:buFont typeface="Noto Sans Symbols"/>
            </a:pPr>
            <a:r>
              <a:rPr lang="en-US" sz="1300" dirty="0">
                <a:solidFill>
                  <a:schemeClr val="lt1"/>
                </a:solidFill>
                <a:latin typeface="Libre Baskerville"/>
                <a:ea typeface="Libre Baskerville"/>
                <a:cs typeface="Libre Baskerville"/>
                <a:sym typeface="Libre Baskerville"/>
              </a:rPr>
              <a:t>Striking a New Chord (elective)</a:t>
            </a:r>
          </a:p>
          <a:p>
            <a:pPr marL="1371600" marR="0" lvl="2" indent="-311150" algn="l" rtl="0">
              <a:spcBef>
                <a:spcPts val="0"/>
              </a:spcBef>
              <a:spcAft>
                <a:spcPts val="0"/>
              </a:spcAft>
              <a:buClr>
                <a:schemeClr val="lt1"/>
              </a:buClr>
              <a:buSzPct val="100000"/>
              <a:buFont typeface="Libre Baskerville"/>
            </a:pPr>
            <a:r>
              <a:rPr lang="en-US" sz="1300" dirty="0">
                <a:solidFill>
                  <a:schemeClr val="lt1"/>
                </a:solidFill>
                <a:latin typeface="Libre Baskerville"/>
                <a:ea typeface="Libre Baskerville"/>
                <a:cs typeface="Libre Baskerville"/>
                <a:sym typeface="Libre Baskerville"/>
              </a:rPr>
              <a:t>Chamber Choir (offered during lunch/activity)</a:t>
            </a:r>
          </a:p>
          <a:p>
            <a:pPr marL="480060" marR="0" lvl="0" indent="-353060" algn="l" rtl="0">
              <a:spcBef>
                <a:spcPts val="0"/>
              </a:spcBef>
              <a:spcAft>
                <a:spcPts val="0"/>
              </a:spcAft>
              <a:buSzPct val="25000"/>
              <a:buNone/>
            </a:pPr>
            <a:r>
              <a:rPr lang="en-US" sz="1300" b="0" i="0" u="sng" strike="noStrike" cap="none" dirty="0">
                <a:solidFill>
                  <a:schemeClr val="lt1"/>
                </a:solidFill>
                <a:latin typeface="Libre Baskerville"/>
                <a:ea typeface="Libre Baskerville"/>
                <a:cs typeface="Libre Baskerville"/>
                <a:sym typeface="Libre Baskerville"/>
              </a:rPr>
              <a:t>HBW</a:t>
            </a:r>
          </a:p>
          <a:p>
            <a:pPr marL="777240" marR="0" lvl="1" indent="-300990" algn="l" rtl="0">
              <a:spcBef>
                <a:spcPts val="0"/>
              </a:spcBef>
              <a:spcAft>
                <a:spcPts val="0"/>
              </a:spcAft>
              <a:buClr>
                <a:schemeClr val="lt1"/>
              </a:buClr>
              <a:buSzPct val="100000"/>
              <a:buFont typeface="Noto Sans Symbols"/>
              <a:buChar char="▪"/>
            </a:pPr>
            <a:r>
              <a:rPr lang="en-US" sz="1300" b="0" i="0" u="none" strike="noStrike" cap="none" dirty="0">
                <a:solidFill>
                  <a:schemeClr val="lt1"/>
                </a:solidFill>
                <a:latin typeface="Libre Baskerville"/>
                <a:ea typeface="Libre Baskerville"/>
                <a:cs typeface="Libre Baskerville"/>
                <a:sym typeface="Libre Baskerville"/>
              </a:rPr>
              <a:t>Technology, </a:t>
            </a:r>
            <a:r>
              <a:rPr lang="en-US" sz="1300" b="0" i="0" u="none" strike="noStrike" cap="none" dirty="0" smtClean="0">
                <a:solidFill>
                  <a:schemeClr val="lt1"/>
                </a:solidFill>
                <a:latin typeface="Libre Baskerville"/>
                <a:ea typeface="Libre Baskerville"/>
                <a:cs typeface="Libre Baskerville"/>
                <a:sym typeface="Libre Baskerville"/>
              </a:rPr>
              <a:t>Engineering, </a:t>
            </a:r>
            <a:r>
              <a:rPr lang="en-US" sz="1300" b="0" i="0" u="none" strike="noStrike" cap="none" dirty="0">
                <a:solidFill>
                  <a:schemeClr val="lt1"/>
                </a:solidFill>
                <a:latin typeface="Libre Baskerville"/>
                <a:ea typeface="Libre Baskerville"/>
                <a:cs typeface="Libre Baskerville"/>
                <a:sym typeface="Libre Baskerville"/>
              </a:rPr>
              <a:t>and Design (TED): Grades 5-8</a:t>
            </a:r>
          </a:p>
          <a:p>
            <a:pPr marL="777240" marR="0" lvl="1" indent="-300990" algn="l" rtl="0">
              <a:spcBef>
                <a:spcPts val="0"/>
              </a:spcBef>
              <a:spcAft>
                <a:spcPts val="0"/>
              </a:spcAft>
              <a:buClr>
                <a:schemeClr val="lt1"/>
              </a:buClr>
              <a:buSzPct val="100000"/>
              <a:buFont typeface="Noto Sans Symbols"/>
              <a:buChar char="▪"/>
            </a:pPr>
            <a:r>
              <a:rPr lang="en-US" sz="1300" b="0" i="0" u="none" strike="noStrike" cap="none" dirty="0">
                <a:solidFill>
                  <a:schemeClr val="lt1"/>
                </a:solidFill>
                <a:latin typeface="Libre Baskerville"/>
                <a:ea typeface="Libre Baskerville"/>
                <a:cs typeface="Libre Baskerville"/>
                <a:sym typeface="Libre Baskerville"/>
              </a:rPr>
              <a:t>Next Generation Science: Grades 5-8, F</a:t>
            </a:r>
            <a:r>
              <a:rPr lang="en-US" sz="1300" dirty="0">
                <a:solidFill>
                  <a:schemeClr val="lt1"/>
                </a:solidFill>
                <a:latin typeface="Libre Baskerville"/>
                <a:ea typeface="Libre Baskerville"/>
                <a:cs typeface="Libre Baskerville"/>
                <a:sym typeface="Libre Baskerville"/>
              </a:rPr>
              <a:t>irst Year of Full Implementation</a:t>
            </a:r>
          </a:p>
          <a:p>
            <a:pPr marL="777240" marR="0" lvl="1" indent="-300990" algn="l" rtl="0">
              <a:spcBef>
                <a:spcPts val="0"/>
              </a:spcBef>
              <a:spcAft>
                <a:spcPts val="0"/>
              </a:spcAft>
              <a:buClr>
                <a:schemeClr val="lt1"/>
              </a:buClr>
              <a:buSzPct val="100000"/>
              <a:buFont typeface="Noto Sans Symbols"/>
              <a:buChar char="▪"/>
            </a:pPr>
            <a:r>
              <a:rPr lang="en-US" sz="1300" b="0" i="0" u="none" strike="noStrike" cap="none" dirty="0">
                <a:solidFill>
                  <a:schemeClr val="lt1"/>
                </a:solidFill>
                <a:latin typeface="Libre Baskerville"/>
                <a:ea typeface="Libre Baskerville"/>
                <a:cs typeface="Libre Baskerville"/>
                <a:sym typeface="Libre Baskerville"/>
              </a:rPr>
              <a:t>English Language Arts: Grade 5 </a:t>
            </a:r>
            <a:r>
              <a:rPr lang="en-US" sz="1300" dirty="0">
                <a:solidFill>
                  <a:schemeClr val="lt1"/>
                </a:solidFill>
                <a:latin typeface="Libre Baskerville"/>
                <a:ea typeface="Libre Baskerville"/>
                <a:cs typeface="Libre Baskerville"/>
                <a:sym typeface="Libre Baskerville"/>
              </a:rPr>
              <a:t>Reading Workshop, Year Two</a:t>
            </a:r>
          </a:p>
          <a:p>
            <a:pPr marL="480060" marR="0" lvl="0" indent="-353060" algn="l" rtl="0">
              <a:spcBef>
                <a:spcPts val="0"/>
              </a:spcBef>
              <a:spcAft>
                <a:spcPts val="0"/>
              </a:spcAft>
              <a:buSzPct val="25000"/>
              <a:buNone/>
            </a:pPr>
            <a:r>
              <a:rPr lang="en-US" sz="1300" b="0" i="0" u="sng" strike="noStrike" cap="none" dirty="0">
                <a:solidFill>
                  <a:schemeClr val="lt1"/>
                </a:solidFill>
                <a:latin typeface="Libre Baskerville"/>
                <a:ea typeface="Libre Baskerville"/>
                <a:cs typeface="Libre Baskerville"/>
                <a:sym typeface="Libre Baskerville"/>
              </a:rPr>
              <a:t>Elementary</a:t>
            </a:r>
          </a:p>
          <a:p>
            <a:pPr marL="777240" marR="0" lvl="1" indent="-300990" algn="l" rtl="0">
              <a:spcBef>
                <a:spcPts val="0"/>
              </a:spcBef>
              <a:spcAft>
                <a:spcPts val="0"/>
              </a:spcAft>
              <a:buClr>
                <a:schemeClr val="lt1"/>
              </a:buClr>
              <a:buSzPct val="100000"/>
              <a:buFont typeface="Noto Sans Symbols"/>
              <a:buChar char="▪"/>
            </a:pPr>
            <a:r>
              <a:rPr lang="en-US" sz="1300" b="0" i="0" u="none" strike="noStrike" cap="none" dirty="0">
                <a:solidFill>
                  <a:schemeClr val="lt1"/>
                </a:solidFill>
                <a:latin typeface="Libre Baskerville"/>
                <a:ea typeface="Libre Baskerville"/>
                <a:cs typeface="Libre Baskerville"/>
                <a:sym typeface="Libre Baskerville"/>
              </a:rPr>
              <a:t>Next Generation Science Pilot: Grades 1-</a:t>
            </a:r>
            <a:r>
              <a:rPr lang="en-US" sz="1300" dirty="0">
                <a:solidFill>
                  <a:schemeClr val="lt1"/>
                </a:solidFill>
                <a:latin typeface="Libre Baskerville"/>
                <a:ea typeface="Libre Baskerville"/>
                <a:cs typeface="Libre Baskerville"/>
                <a:sym typeface="Libre Baskerville"/>
              </a:rPr>
              <a:t>4</a:t>
            </a:r>
          </a:p>
          <a:p>
            <a:pPr marL="0" marR="0" lvl="0" indent="0" algn="l" rtl="0">
              <a:spcBef>
                <a:spcPts val="0"/>
              </a:spcBef>
              <a:spcAft>
                <a:spcPts val="0"/>
              </a:spcAft>
              <a:buNone/>
            </a:pPr>
            <a:endParaRPr sz="1000" dirty="0">
              <a:solidFill>
                <a:schemeClr val="lt1"/>
              </a:solidFill>
              <a:latin typeface="Tahoma"/>
              <a:ea typeface="Tahoma"/>
              <a:cs typeface="Tahoma"/>
              <a:sym typeface="Tahoma"/>
            </a:endParaRPr>
          </a:p>
        </p:txBody>
      </p:sp>
      <p:sp>
        <p:nvSpPr>
          <p:cNvPr id="133" name="Shape 133"/>
          <p:cNvSpPr txBox="1"/>
          <p:nvPr/>
        </p:nvSpPr>
        <p:spPr>
          <a:xfrm>
            <a:off x="308100" y="306975"/>
            <a:ext cx="8378700" cy="769500"/>
          </a:xfrm>
          <a:prstGeom prst="rect">
            <a:avLst/>
          </a:prstGeom>
          <a:noFill/>
          <a:ln>
            <a:noFill/>
          </a:ln>
        </p:spPr>
        <p:txBody>
          <a:bodyPr lIns="91425" tIns="45700" rIns="91425" bIns="45700" anchor="t" anchorCtr="0">
            <a:noAutofit/>
          </a:bodyPr>
          <a:lstStyle/>
          <a:p>
            <a:pPr marL="0" marR="0" lvl="0" indent="0" algn="ctr" rtl="0">
              <a:spcBef>
                <a:spcPts val="0"/>
              </a:spcBef>
              <a:spcAft>
                <a:spcPts val="0"/>
              </a:spcAft>
              <a:buSzPct val="25000"/>
              <a:buNone/>
            </a:pPr>
            <a:r>
              <a:rPr lang="en-US" sz="3600" b="1">
                <a:solidFill>
                  <a:schemeClr val="lt1"/>
                </a:solidFill>
                <a:latin typeface="Libre Baskerville"/>
                <a:ea typeface="Libre Baskerville"/>
                <a:cs typeface="Libre Baskerville"/>
                <a:sym typeface="Libre Baskerville"/>
              </a:rPr>
              <a:t>2016-2017 Curricular Initiatives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400">
                <a:solidFill>
                  <a:schemeClr val="lt1"/>
                </a:solidFill>
                <a:latin typeface="Arial"/>
                <a:ea typeface="Arial"/>
                <a:cs typeface="Arial"/>
                <a:sym typeface="Arial"/>
              </a:rPr>
              <a:t>5</a:t>
            </a:fld>
            <a:endParaRPr lang="en-US" sz="1400">
              <a:solidFill>
                <a:schemeClr val="lt1"/>
              </a:solidFill>
              <a:latin typeface="Arial"/>
              <a:ea typeface="Arial"/>
              <a:cs typeface="Arial"/>
              <a:sym typeface="Arial"/>
            </a:endParaRPr>
          </a:p>
        </p:txBody>
      </p:sp>
      <p:sp>
        <p:nvSpPr>
          <p:cNvPr id="139" name="Shape 139"/>
          <p:cNvSpPr/>
          <p:nvPr/>
        </p:nvSpPr>
        <p:spPr>
          <a:xfrm>
            <a:off x="222654" y="373559"/>
            <a:ext cx="8691900" cy="769500"/>
          </a:xfrm>
          <a:prstGeom prst="rect">
            <a:avLst/>
          </a:prstGeom>
          <a:noFill/>
          <a:ln>
            <a:noFill/>
          </a:ln>
        </p:spPr>
        <p:txBody>
          <a:bodyPr lIns="91425" tIns="45700" rIns="91425" bIns="45700" anchor="t" anchorCtr="0">
            <a:noAutofit/>
          </a:bodyPr>
          <a:lstStyle/>
          <a:p>
            <a:pPr marL="0" marR="0" lvl="0" indent="0" algn="ctr" rtl="0">
              <a:spcBef>
                <a:spcPts val="0"/>
              </a:spcBef>
              <a:spcAft>
                <a:spcPts val="0"/>
              </a:spcAft>
              <a:buSzPct val="25000"/>
              <a:buNone/>
            </a:pPr>
            <a:r>
              <a:rPr lang="en-US" sz="3600" b="1">
                <a:solidFill>
                  <a:schemeClr val="lt1"/>
                </a:solidFill>
                <a:latin typeface="Libre Baskerville"/>
                <a:ea typeface="Libre Baskerville"/>
                <a:cs typeface="Libre Baskerville"/>
                <a:sym typeface="Libre Baskerville"/>
              </a:rPr>
              <a:t>2016-2017 Curricular Initiatives</a:t>
            </a:r>
          </a:p>
        </p:txBody>
      </p:sp>
      <p:sp>
        <p:nvSpPr>
          <p:cNvPr id="140" name="Shape 140"/>
          <p:cNvSpPr txBox="1"/>
          <p:nvPr/>
        </p:nvSpPr>
        <p:spPr>
          <a:xfrm>
            <a:off x="381000" y="1240475"/>
            <a:ext cx="8375100" cy="5172600"/>
          </a:xfrm>
          <a:prstGeom prst="rect">
            <a:avLst/>
          </a:prstGeom>
          <a:noFill/>
          <a:ln>
            <a:noFill/>
          </a:ln>
        </p:spPr>
        <p:txBody>
          <a:bodyPr lIns="91425" tIns="45700" rIns="91425" bIns="45700" anchor="t" anchorCtr="0">
            <a:noAutofit/>
          </a:bodyPr>
          <a:lstStyle/>
          <a:p>
            <a:pPr marL="137160" marR="0" lvl="0" indent="-10160" algn="l" rtl="0">
              <a:spcBef>
                <a:spcPts val="0"/>
              </a:spcBef>
              <a:spcAft>
                <a:spcPts val="0"/>
              </a:spcAft>
              <a:buClr>
                <a:schemeClr val="lt1"/>
              </a:buClr>
              <a:buSzPct val="25000"/>
              <a:buFont typeface="Tahoma"/>
              <a:buNone/>
            </a:pPr>
            <a:r>
              <a:rPr lang="en-US" sz="1300" dirty="0">
                <a:solidFill>
                  <a:schemeClr val="lt1"/>
                </a:solidFill>
                <a:latin typeface="Libre Baskerville"/>
                <a:ea typeface="Libre Baskerville"/>
                <a:cs typeface="Libre Baskerville"/>
                <a:sym typeface="Libre Baskerville"/>
              </a:rPr>
              <a:t>Curricular Alignment of Instruction &amp; Assessment</a:t>
            </a:r>
          </a:p>
          <a:p>
            <a:pPr marL="480060" marR="0" lvl="0" indent="-353060" algn="l" rtl="0">
              <a:spcBef>
                <a:spcPts val="0"/>
              </a:spcBef>
              <a:spcAft>
                <a:spcPts val="0"/>
              </a:spcAft>
              <a:buSzPct val="25000"/>
              <a:buNone/>
            </a:pPr>
            <a:r>
              <a:rPr lang="en-US" sz="1300" u="sng" dirty="0">
                <a:solidFill>
                  <a:schemeClr val="lt1"/>
                </a:solidFill>
                <a:latin typeface="Libre Baskerville"/>
                <a:ea typeface="Libre Baskerville"/>
                <a:cs typeface="Libre Baskerville"/>
                <a:sym typeface="Libre Baskerville"/>
              </a:rPr>
              <a:t>VHS</a:t>
            </a:r>
          </a:p>
          <a:p>
            <a:pPr marL="777240" marR="0" lvl="1" indent="-326390" algn="l" rtl="0">
              <a:spcBef>
                <a:spcPts val="0"/>
              </a:spcBef>
              <a:spcAft>
                <a:spcPts val="0"/>
              </a:spcAft>
              <a:buClr>
                <a:schemeClr val="lt1"/>
              </a:buClr>
              <a:buSzPct val="100000"/>
              <a:buFont typeface="Noto Sans Symbols"/>
              <a:buChar char="▪"/>
            </a:pPr>
            <a:r>
              <a:rPr lang="en-US" sz="1300" dirty="0">
                <a:solidFill>
                  <a:schemeClr val="lt1"/>
                </a:solidFill>
                <a:latin typeface="Libre Baskerville"/>
                <a:ea typeface="Libre Baskerville"/>
                <a:cs typeface="Libre Baskerville"/>
                <a:sym typeface="Libre Baskerville"/>
              </a:rPr>
              <a:t>AP Literature, English I and II</a:t>
            </a:r>
          </a:p>
          <a:p>
            <a:pPr marL="777240" marR="0" lvl="1" indent="-326390" algn="l" rtl="0">
              <a:spcBef>
                <a:spcPts val="0"/>
              </a:spcBef>
              <a:spcAft>
                <a:spcPts val="0"/>
              </a:spcAft>
              <a:buClr>
                <a:schemeClr val="lt1"/>
              </a:buClr>
              <a:buSzPct val="100000"/>
              <a:buFont typeface="Noto Sans Symbols"/>
              <a:buChar char="▪"/>
            </a:pPr>
            <a:r>
              <a:rPr lang="en-US" sz="1300" dirty="0">
                <a:solidFill>
                  <a:schemeClr val="lt1"/>
                </a:solidFill>
                <a:latin typeface="Libre Baskerville"/>
                <a:ea typeface="Libre Baskerville"/>
                <a:cs typeface="Libre Baskerville"/>
                <a:sym typeface="Libre Baskerville"/>
              </a:rPr>
              <a:t>Intro. to Psych, AP World History, AP Human Geography</a:t>
            </a:r>
          </a:p>
          <a:p>
            <a:pPr marL="777240" marR="0" lvl="1" indent="-326390" algn="l" rtl="0">
              <a:spcBef>
                <a:spcPts val="0"/>
              </a:spcBef>
              <a:spcAft>
                <a:spcPts val="0"/>
              </a:spcAft>
              <a:buClr>
                <a:schemeClr val="lt1"/>
              </a:buClr>
              <a:buSzPct val="100000"/>
              <a:buFont typeface="Noto Sans Symbols"/>
              <a:buChar char="▪"/>
            </a:pPr>
            <a:r>
              <a:rPr lang="en-US" sz="1300" dirty="0">
                <a:solidFill>
                  <a:schemeClr val="lt1"/>
                </a:solidFill>
                <a:latin typeface="Libre Baskerville"/>
                <a:ea typeface="Libre Baskerville"/>
                <a:cs typeface="Libre Baskerville"/>
                <a:sym typeface="Libre Baskerville"/>
              </a:rPr>
              <a:t>Spanish I (revision)</a:t>
            </a:r>
          </a:p>
          <a:p>
            <a:pPr marL="777240" marR="0" lvl="1" indent="-326390" algn="l" rtl="0">
              <a:spcBef>
                <a:spcPts val="0"/>
              </a:spcBef>
              <a:spcAft>
                <a:spcPts val="0"/>
              </a:spcAft>
              <a:buClr>
                <a:schemeClr val="lt1"/>
              </a:buClr>
              <a:buSzPct val="100000"/>
              <a:buFont typeface="Noto Sans Symbols"/>
              <a:buChar char="▪"/>
            </a:pPr>
            <a:r>
              <a:rPr lang="en-US" sz="1300" dirty="0">
                <a:solidFill>
                  <a:schemeClr val="lt1"/>
                </a:solidFill>
                <a:latin typeface="Libre Baskerville"/>
                <a:ea typeface="Libre Baskerville"/>
                <a:cs typeface="Libre Baskerville"/>
                <a:sym typeface="Libre Baskerville"/>
              </a:rPr>
              <a:t>Pre-Calculus CP</a:t>
            </a:r>
          </a:p>
          <a:p>
            <a:pPr marL="777240" marR="0" lvl="1" indent="-326390" algn="l" rtl="0">
              <a:spcBef>
                <a:spcPts val="0"/>
              </a:spcBef>
              <a:spcAft>
                <a:spcPts val="0"/>
              </a:spcAft>
              <a:buClr>
                <a:schemeClr val="lt1"/>
              </a:buClr>
              <a:buSzPct val="100000"/>
              <a:buFont typeface="Noto Sans Symbols"/>
              <a:buChar char="▪"/>
            </a:pPr>
            <a:r>
              <a:rPr lang="en-US" sz="1300" dirty="0">
                <a:solidFill>
                  <a:schemeClr val="lt1"/>
                </a:solidFill>
                <a:latin typeface="Libre Baskerville"/>
                <a:ea typeface="Libre Baskerville"/>
                <a:cs typeface="Libre Baskerville"/>
                <a:sym typeface="Libre Baskerville"/>
              </a:rPr>
              <a:t>NGSS: Biology, Environmental Science, Chemistry, Physics, AP Physics I</a:t>
            </a:r>
          </a:p>
          <a:p>
            <a:pPr marL="777240" lvl="1" indent="-326390">
              <a:buClr>
                <a:schemeClr val="lt1"/>
              </a:buClr>
              <a:buSzPct val="100000"/>
              <a:buFont typeface="Noto Sans Symbols"/>
              <a:buChar char="▪"/>
            </a:pPr>
            <a:r>
              <a:rPr lang="en-US" sz="1300" dirty="0">
                <a:solidFill>
                  <a:schemeClr val="lt1"/>
                </a:solidFill>
                <a:latin typeface="Libre Baskerville"/>
                <a:ea typeface="Libre Baskerville"/>
                <a:cs typeface="Libre Baskerville"/>
                <a:sym typeface="Libre Baskerville"/>
              </a:rPr>
              <a:t>AP Principles of Comp. Sci., Technology, </a:t>
            </a:r>
            <a:r>
              <a:rPr lang="en-US" sz="1300" dirty="0">
                <a:solidFill>
                  <a:schemeClr val="lt1"/>
                </a:solidFill>
                <a:latin typeface="Libre Baskerville"/>
                <a:ea typeface="Libre Baskerville"/>
                <a:cs typeface="Libre Baskerville"/>
                <a:sym typeface="Libre Baskerville"/>
              </a:rPr>
              <a:t>Engineering</a:t>
            </a:r>
            <a:r>
              <a:rPr lang="en-US" sz="1300" dirty="0" smtClean="0">
                <a:solidFill>
                  <a:schemeClr val="lt1"/>
                </a:solidFill>
                <a:latin typeface="Libre Baskerville"/>
                <a:ea typeface="Libre Baskerville"/>
                <a:cs typeface="Libre Baskerville"/>
                <a:sym typeface="Libre Baskerville"/>
              </a:rPr>
              <a:t> </a:t>
            </a:r>
            <a:r>
              <a:rPr lang="en-US" sz="1300" dirty="0">
                <a:solidFill>
                  <a:schemeClr val="lt1"/>
                </a:solidFill>
                <a:latin typeface="Libre Baskerville"/>
                <a:ea typeface="Libre Baskerville"/>
                <a:cs typeface="Libre Baskerville"/>
                <a:sym typeface="Libre Baskerville"/>
              </a:rPr>
              <a:t>&amp; Design (TE&amp;D): Grades 9-12 </a:t>
            </a:r>
          </a:p>
          <a:p>
            <a:pPr marL="777240" marR="0" lvl="1" indent="-326390" algn="l" rtl="0">
              <a:spcBef>
                <a:spcPts val="0"/>
              </a:spcBef>
              <a:spcAft>
                <a:spcPts val="0"/>
              </a:spcAft>
              <a:buClr>
                <a:schemeClr val="lt1"/>
              </a:buClr>
              <a:buSzPct val="100000"/>
              <a:buFont typeface="Libre Baskerville"/>
              <a:buChar char="▪"/>
            </a:pPr>
            <a:r>
              <a:rPr lang="en-US" sz="1300" dirty="0">
                <a:solidFill>
                  <a:schemeClr val="lt1"/>
                </a:solidFill>
                <a:latin typeface="Libre Baskerville"/>
                <a:ea typeface="Libre Baskerville"/>
                <a:cs typeface="Libre Baskerville"/>
                <a:sym typeface="Libre Baskerville"/>
              </a:rPr>
              <a:t>AP Micro-Economics; Business Law; Marketing, Advertising &amp; Sales</a:t>
            </a:r>
          </a:p>
          <a:p>
            <a:pPr marL="777240" marR="0" lvl="1" indent="-326390" algn="l" rtl="0">
              <a:spcBef>
                <a:spcPts val="0"/>
              </a:spcBef>
              <a:spcAft>
                <a:spcPts val="0"/>
              </a:spcAft>
              <a:buClr>
                <a:schemeClr val="lt1"/>
              </a:buClr>
              <a:buSzPct val="100000"/>
              <a:buFont typeface="Libre Baskerville"/>
              <a:buChar char="▪"/>
            </a:pPr>
            <a:r>
              <a:rPr lang="en-US" sz="1300" dirty="0">
                <a:solidFill>
                  <a:schemeClr val="lt1"/>
                </a:solidFill>
                <a:latin typeface="Libre Baskerville"/>
                <a:ea typeface="Libre Baskerville"/>
                <a:cs typeface="Libre Baskerville"/>
                <a:sym typeface="Libre Baskerville"/>
              </a:rPr>
              <a:t>Health &amp; PE: Grade 9-12</a:t>
            </a:r>
          </a:p>
          <a:p>
            <a:pPr marL="777240" marR="0" lvl="1" indent="-326390" algn="l" rtl="0">
              <a:spcBef>
                <a:spcPts val="0"/>
              </a:spcBef>
              <a:spcAft>
                <a:spcPts val="0"/>
              </a:spcAft>
              <a:buClr>
                <a:schemeClr val="lt1"/>
              </a:buClr>
              <a:buSzPct val="100000"/>
              <a:buFont typeface="Libre Baskerville"/>
              <a:buChar char="▪"/>
            </a:pPr>
            <a:r>
              <a:rPr lang="en-US" sz="1300" dirty="0">
                <a:solidFill>
                  <a:schemeClr val="lt1"/>
                </a:solidFill>
                <a:latin typeface="Libre Baskerville"/>
                <a:ea typeface="Libre Baskerville"/>
                <a:cs typeface="Libre Baskerville"/>
                <a:sym typeface="Libre Baskerville"/>
              </a:rPr>
              <a:t>Vocal Music - Strike A New Chord, Music Theory I&amp;II </a:t>
            </a:r>
          </a:p>
          <a:p>
            <a:pPr marL="777240" marR="0" lvl="1" indent="-326390" algn="l" rtl="0">
              <a:spcBef>
                <a:spcPts val="0"/>
              </a:spcBef>
              <a:spcAft>
                <a:spcPts val="0"/>
              </a:spcAft>
              <a:buClr>
                <a:schemeClr val="lt1"/>
              </a:buClr>
              <a:buSzPct val="100000"/>
              <a:buFont typeface="Libre Baskerville"/>
              <a:buChar char="▪"/>
            </a:pPr>
            <a:r>
              <a:rPr lang="en-US" sz="1300" dirty="0">
                <a:solidFill>
                  <a:schemeClr val="lt1"/>
                </a:solidFill>
                <a:latin typeface="Libre Baskerville"/>
                <a:ea typeface="Libre Baskerville"/>
                <a:cs typeface="Libre Baskerville"/>
                <a:sym typeface="Libre Baskerville"/>
              </a:rPr>
              <a:t>Library &amp; Media</a:t>
            </a:r>
          </a:p>
          <a:p>
            <a:pPr marL="480060" marR="0" lvl="0" indent="-353060" algn="l" rtl="0">
              <a:spcBef>
                <a:spcPts val="0"/>
              </a:spcBef>
              <a:spcAft>
                <a:spcPts val="0"/>
              </a:spcAft>
              <a:buSzPct val="25000"/>
              <a:buNone/>
            </a:pPr>
            <a:r>
              <a:rPr lang="en-US" sz="1300" u="sng" dirty="0">
                <a:solidFill>
                  <a:schemeClr val="lt1"/>
                </a:solidFill>
                <a:latin typeface="Libre Baskerville"/>
                <a:ea typeface="Libre Baskerville"/>
                <a:cs typeface="Libre Baskerville"/>
                <a:sym typeface="Libre Baskerville"/>
              </a:rPr>
              <a:t>HBW</a:t>
            </a:r>
          </a:p>
          <a:p>
            <a:pPr marL="777240" marR="0" lvl="1" indent="-326390" algn="l" rtl="0">
              <a:spcBef>
                <a:spcPts val="0"/>
              </a:spcBef>
              <a:spcAft>
                <a:spcPts val="0"/>
              </a:spcAft>
              <a:buClr>
                <a:schemeClr val="lt1"/>
              </a:buClr>
              <a:buSzPct val="100000"/>
              <a:buFont typeface="Noto Sans Symbols"/>
              <a:buChar char="▪"/>
            </a:pPr>
            <a:r>
              <a:rPr lang="en-US" sz="1300" dirty="0">
                <a:solidFill>
                  <a:schemeClr val="lt1"/>
                </a:solidFill>
                <a:latin typeface="Libre Baskerville"/>
                <a:ea typeface="Libre Baskerville"/>
                <a:cs typeface="Libre Baskerville"/>
                <a:sym typeface="Libre Baskerville"/>
              </a:rPr>
              <a:t>ELA Grades 5&amp;6</a:t>
            </a:r>
          </a:p>
          <a:p>
            <a:pPr marL="777240" marR="0" lvl="1" indent="-326390" algn="l" rtl="0">
              <a:spcBef>
                <a:spcPts val="0"/>
              </a:spcBef>
              <a:spcAft>
                <a:spcPts val="0"/>
              </a:spcAft>
              <a:buClr>
                <a:schemeClr val="lt1"/>
              </a:buClr>
              <a:buSzPct val="100000"/>
              <a:buFont typeface="Noto Sans Symbols"/>
              <a:buChar char="▪"/>
            </a:pPr>
            <a:r>
              <a:rPr lang="en-US" sz="1300" dirty="0">
                <a:solidFill>
                  <a:schemeClr val="lt1"/>
                </a:solidFill>
                <a:latin typeface="Libre Baskerville"/>
                <a:ea typeface="Libre Baskerville"/>
                <a:cs typeface="Libre Baskerville"/>
                <a:sym typeface="Libre Baskerville"/>
              </a:rPr>
              <a:t>SS 5 &amp; 8 (revision)</a:t>
            </a:r>
          </a:p>
          <a:p>
            <a:pPr marL="777240" marR="0" lvl="1" indent="-326390" algn="l" rtl="0">
              <a:spcBef>
                <a:spcPts val="0"/>
              </a:spcBef>
              <a:spcAft>
                <a:spcPts val="0"/>
              </a:spcAft>
              <a:buClr>
                <a:schemeClr val="lt1"/>
              </a:buClr>
              <a:buSzPct val="100000"/>
              <a:buFont typeface="Noto Sans Symbols"/>
              <a:buChar char="▪"/>
            </a:pPr>
            <a:r>
              <a:rPr lang="en-US" sz="1300" dirty="0">
                <a:solidFill>
                  <a:schemeClr val="lt1"/>
                </a:solidFill>
                <a:latin typeface="Libre Baskerville"/>
                <a:ea typeface="Libre Baskerville"/>
                <a:cs typeface="Libre Baskerville"/>
                <a:sym typeface="Libre Baskerville"/>
              </a:rPr>
              <a:t>Spanish 5&amp;6 (revision)</a:t>
            </a:r>
          </a:p>
          <a:p>
            <a:pPr marL="777240" marR="0" lvl="1" indent="-326390" algn="l" rtl="0">
              <a:spcBef>
                <a:spcPts val="0"/>
              </a:spcBef>
              <a:spcAft>
                <a:spcPts val="0"/>
              </a:spcAft>
              <a:buClr>
                <a:schemeClr val="lt1"/>
              </a:buClr>
              <a:buSzPct val="100000"/>
              <a:buFont typeface="Noto Sans Symbols"/>
              <a:buChar char="▪"/>
            </a:pPr>
            <a:r>
              <a:rPr lang="en-US" sz="1300" dirty="0">
                <a:solidFill>
                  <a:schemeClr val="lt1"/>
                </a:solidFill>
                <a:latin typeface="Libre Baskerville"/>
                <a:ea typeface="Libre Baskerville"/>
                <a:cs typeface="Libre Baskerville"/>
                <a:sym typeface="Libre Baskerville"/>
              </a:rPr>
              <a:t>Math 5, Math 6 On-Level, CCSS: Math 7 On/Above, Math 8 (revision)</a:t>
            </a:r>
          </a:p>
          <a:p>
            <a:pPr marL="777240" marR="0" lvl="1" indent="-326390" algn="l" rtl="0">
              <a:spcBef>
                <a:spcPts val="0"/>
              </a:spcBef>
              <a:spcAft>
                <a:spcPts val="0"/>
              </a:spcAft>
              <a:buClr>
                <a:schemeClr val="lt1"/>
              </a:buClr>
              <a:buSzPct val="100000"/>
              <a:buFont typeface="Noto Sans Symbols"/>
              <a:buChar char="▪"/>
            </a:pPr>
            <a:r>
              <a:rPr lang="en-US" sz="1300" dirty="0">
                <a:solidFill>
                  <a:schemeClr val="lt1"/>
                </a:solidFill>
                <a:latin typeface="Libre Baskerville"/>
                <a:ea typeface="Libre Baskerville"/>
                <a:cs typeface="Libre Baskerville"/>
                <a:sym typeface="Libre Baskerville"/>
              </a:rPr>
              <a:t>NGSS Science 5-8, First Year Full Implementation (new)</a:t>
            </a:r>
          </a:p>
          <a:p>
            <a:pPr marL="777240" lvl="1" indent="-326390">
              <a:buClr>
                <a:schemeClr val="lt1"/>
              </a:buClr>
              <a:buSzPct val="100000"/>
              <a:buFont typeface="Noto Sans Symbols"/>
              <a:buChar char="▪"/>
            </a:pPr>
            <a:r>
              <a:rPr lang="en-US" sz="1300" dirty="0">
                <a:solidFill>
                  <a:schemeClr val="lt1"/>
                </a:solidFill>
                <a:latin typeface="Libre Baskerville"/>
                <a:ea typeface="Libre Baskerville"/>
                <a:cs typeface="Libre Baskerville"/>
                <a:sym typeface="Libre Baskerville"/>
              </a:rPr>
              <a:t>Technology, </a:t>
            </a:r>
            <a:r>
              <a:rPr lang="en-US" sz="1300" dirty="0">
                <a:solidFill>
                  <a:schemeClr val="lt1"/>
                </a:solidFill>
                <a:latin typeface="Libre Baskerville"/>
                <a:ea typeface="Libre Baskerville"/>
                <a:cs typeface="Libre Baskerville"/>
                <a:sym typeface="Libre Baskerville"/>
              </a:rPr>
              <a:t>Engineering</a:t>
            </a:r>
            <a:r>
              <a:rPr lang="en-US" sz="1300" dirty="0" smtClean="0">
                <a:solidFill>
                  <a:schemeClr val="lt1"/>
                </a:solidFill>
                <a:latin typeface="Libre Baskerville"/>
                <a:ea typeface="Libre Baskerville"/>
                <a:cs typeface="Libre Baskerville"/>
                <a:sym typeface="Libre Baskerville"/>
              </a:rPr>
              <a:t> </a:t>
            </a:r>
            <a:r>
              <a:rPr lang="en-US" sz="1300" dirty="0">
                <a:solidFill>
                  <a:schemeClr val="lt1"/>
                </a:solidFill>
                <a:latin typeface="Libre Baskerville"/>
                <a:ea typeface="Libre Baskerville"/>
                <a:cs typeface="Libre Baskerville"/>
                <a:sym typeface="Libre Baskerville"/>
              </a:rPr>
              <a:t>&amp; Design (TE&amp;D): Grades 5-8 (follow-up)</a:t>
            </a:r>
          </a:p>
          <a:p>
            <a:pPr marL="480060" marR="0" lvl="0" indent="-353060" algn="l" rtl="0">
              <a:spcBef>
                <a:spcPts val="0"/>
              </a:spcBef>
              <a:spcAft>
                <a:spcPts val="0"/>
              </a:spcAft>
              <a:buSzPct val="25000"/>
              <a:buNone/>
            </a:pPr>
            <a:r>
              <a:rPr lang="en-US" sz="1300" u="sng" dirty="0">
                <a:solidFill>
                  <a:schemeClr val="lt1"/>
                </a:solidFill>
                <a:latin typeface="Libre Baskerville"/>
                <a:ea typeface="Libre Baskerville"/>
                <a:cs typeface="Libre Baskerville"/>
                <a:sym typeface="Libre Baskerville"/>
              </a:rPr>
              <a:t>Elementary</a:t>
            </a:r>
          </a:p>
          <a:p>
            <a:pPr marL="777240" marR="0" lvl="1" indent="-326390" algn="l" rtl="0">
              <a:spcBef>
                <a:spcPts val="0"/>
              </a:spcBef>
              <a:spcAft>
                <a:spcPts val="0"/>
              </a:spcAft>
              <a:buClr>
                <a:schemeClr val="lt1"/>
              </a:buClr>
              <a:buSzPct val="100000"/>
              <a:buFont typeface="Noto Sans Symbols"/>
              <a:buChar char="▪"/>
            </a:pPr>
            <a:r>
              <a:rPr lang="en-US" sz="1300" dirty="0">
                <a:solidFill>
                  <a:schemeClr val="lt1"/>
                </a:solidFill>
                <a:latin typeface="Libre Baskerville"/>
                <a:ea typeface="Libre Baskerville"/>
                <a:cs typeface="Libre Baskerville"/>
                <a:sym typeface="Libre Baskerville"/>
              </a:rPr>
              <a:t>ELA K-2: Reading &amp; Writing Workshop</a:t>
            </a:r>
          </a:p>
          <a:p>
            <a:pPr marL="777240" marR="0" lvl="1" indent="-326390" algn="l" rtl="0">
              <a:spcBef>
                <a:spcPts val="0"/>
              </a:spcBef>
              <a:spcAft>
                <a:spcPts val="0"/>
              </a:spcAft>
              <a:buClr>
                <a:schemeClr val="lt1"/>
              </a:buClr>
              <a:buSzPct val="100000"/>
              <a:buFont typeface="Noto Sans Symbols"/>
              <a:buChar char="▪"/>
            </a:pPr>
            <a:r>
              <a:rPr lang="en-US" sz="1300" dirty="0">
                <a:solidFill>
                  <a:schemeClr val="lt1"/>
                </a:solidFill>
                <a:latin typeface="Libre Baskerville"/>
                <a:ea typeface="Libre Baskerville"/>
                <a:cs typeface="Libre Baskerville"/>
                <a:sym typeface="Libre Baskerville"/>
              </a:rPr>
              <a:t>Social Studies: Grades K-2 (revision)</a:t>
            </a:r>
          </a:p>
          <a:p>
            <a:pPr marL="777240" marR="0" lvl="1" indent="-326390" algn="l" rtl="0">
              <a:spcBef>
                <a:spcPts val="0"/>
              </a:spcBef>
              <a:spcAft>
                <a:spcPts val="0"/>
              </a:spcAft>
              <a:buClr>
                <a:schemeClr val="lt1"/>
              </a:buClr>
              <a:buSzPct val="100000"/>
              <a:buFont typeface="Noto Sans Symbols"/>
              <a:buChar char="▪"/>
            </a:pPr>
            <a:r>
              <a:rPr lang="en-US" sz="1300" dirty="0">
                <a:solidFill>
                  <a:schemeClr val="lt1"/>
                </a:solidFill>
                <a:latin typeface="Libre Baskerville"/>
                <a:ea typeface="Libre Baskerville"/>
                <a:cs typeface="Libre Baskerville"/>
                <a:sym typeface="Libre Baskerville"/>
              </a:rPr>
              <a:t>Math K, 1, 2 (revision)</a:t>
            </a:r>
          </a:p>
          <a:p>
            <a:pPr marL="777240" marR="0" lvl="1" indent="-326390" algn="l" rtl="0">
              <a:spcBef>
                <a:spcPts val="0"/>
              </a:spcBef>
              <a:spcAft>
                <a:spcPts val="0"/>
              </a:spcAft>
              <a:buClr>
                <a:schemeClr val="lt1"/>
              </a:buClr>
              <a:buSzPct val="100000"/>
              <a:buFont typeface="Noto Sans Symbols"/>
              <a:buChar char="▪"/>
            </a:pPr>
            <a:r>
              <a:rPr lang="en-US" sz="1300" dirty="0">
                <a:solidFill>
                  <a:schemeClr val="lt1"/>
                </a:solidFill>
                <a:latin typeface="Libre Baskerville"/>
                <a:ea typeface="Libre Baskerville"/>
                <a:cs typeface="Libre Baskerville"/>
                <a:sym typeface="Libre Baskerville"/>
              </a:rPr>
              <a:t>NGSS Science 1-4 Pilot (Year 2)</a:t>
            </a:r>
          </a:p>
          <a:p>
            <a:pPr marL="0" marR="0" lvl="0" indent="0" algn="l" rtl="0">
              <a:spcBef>
                <a:spcPts val="0"/>
              </a:spcBef>
              <a:spcAft>
                <a:spcPts val="0"/>
              </a:spcAft>
              <a:buNone/>
            </a:pPr>
            <a:endParaRPr sz="1300" dirty="0">
              <a:solidFill>
                <a:schemeClr val="lt1"/>
              </a:solidFill>
              <a:latin typeface="Libre Baskerville"/>
              <a:ea typeface="Libre Baskerville"/>
              <a:cs typeface="Libre Baskerville"/>
              <a:sym typeface="Libre Baskerville"/>
            </a:endParaRPr>
          </a:p>
          <a:p>
            <a:pPr marL="0" marR="0" lvl="0" indent="0" algn="l" rtl="0">
              <a:spcBef>
                <a:spcPts val="0"/>
              </a:spcBef>
              <a:spcAft>
                <a:spcPts val="0"/>
              </a:spcAft>
              <a:buNone/>
            </a:pPr>
            <a:endParaRPr sz="1300" dirty="0">
              <a:solidFill>
                <a:schemeClr val="lt1"/>
              </a:solidFill>
              <a:latin typeface="Tahoma"/>
              <a:ea typeface="Tahoma"/>
              <a:cs typeface="Tahoma"/>
              <a:sym typeface="Tahoma"/>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Shape 145"/>
          <p:cNvSpPr txBox="1">
            <a:spLocks noGrp="1"/>
          </p:cNvSpPr>
          <p:nvPr>
            <p:ph type="title"/>
          </p:nvPr>
        </p:nvSpPr>
        <p:spPr>
          <a:xfrm>
            <a:off x="381000" y="152401"/>
            <a:ext cx="8229600" cy="8382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3600" b="0" i="0" u="none" strike="noStrike" cap="none" dirty="0">
                <a:solidFill>
                  <a:schemeClr val="lt2"/>
                </a:solidFill>
                <a:latin typeface="Libre Baskerville"/>
                <a:ea typeface="Libre Baskerville"/>
                <a:cs typeface="Libre Baskerville"/>
                <a:sym typeface="Libre Baskerville"/>
              </a:rPr>
              <a:t>Special Services 2016-2017 Plans</a:t>
            </a:r>
          </a:p>
        </p:txBody>
      </p:sp>
      <p:sp>
        <p:nvSpPr>
          <p:cNvPr id="146" name="Shape 146"/>
          <p:cNvSpPr txBox="1">
            <a:spLocks noGrp="1"/>
          </p:cNvSpPr>
          <p:nvPr>
            <p:ph type="body" idx="1"/>
          </p:nvPr>
        </p:nvSpPr>
        <p:spPr>
          <a:xfrm>
            <a:off x="457200" y="1752600"/>
            <a:ext cx="8229600" cy="4114800"/>
          </a:xfrm>
          <a:prstGeom prst="rect">
            <a:avLst/>
          </a:prstGeom>
          <a:noFill/>
          <a:ln>
            <a:noFill/>
          </a:ln>
        </p:spPr>
        <p:txBody>
          <a:bodyPr lIns="91425" tIns="45700" rIns="91425" bIns="45700" anchor="t" anchorCtr="0">
            <a:noAutofit/>
          </a:bodyPr>
          <a:lstStyle/>
          <a:p>
            <a:pPr marL="342900" marR="0" lvl="1" indent="-342900" algn="l" rtl="0">
              <a:spcBef>
                <a:spcPts val="400"/>
              </a:spcBef>
              <a:spcAft>
                <a:spcPts val="0"/>
              </a:spcAft>
              <a:buClr>
                <a:schemeClr val="folHlink"/>
              </a:buClr>
              <a:buSzPct val="64999"/>
              <a:buFont typeface="Arial"/>
              <a:buNone/>
            </a:pPr>
            <a:endParaRPr sz="2000" b="0" i="0" u="none" strike="noStrike" cap="none">
              <a:solidFill>
                <a:schemeClr val="lt1"/>
              </a:solidFill>
              <a:latin typeface="Tahoma"/>
              <a:ea typeface="Tahoma"/>
              <a:cs typeface="Tahoma"/>
              <a:sym typeface="Tahoma"/>
            </a:endParaRPr>
          </a:p>
          <a:p>
            <a:pPr marL="342900" marR="0" lvl="1" indent="-342900" algn="l" rtl="0">
              <a:spcBef>
                <a:spcPts val="400"/>
              </a:spcBef>
              <a:spcAft>
                <a:spcPts val="0"/>
              </a:spcAft>
              <a:buClr>
                <a:schemeClr val="folHlink"/>
              </a:buClr>
              <a:buSzPct val="64999"/>
              <a:buFont typeface="Arial"/>
              <a:buNone/>
            </a:pPr>
            <a:endParaRPr sz="2000" b="0" i="0" u="none" strike="noStrike" cap="none">
              <a:solidFill>
                <a:schemeClr val="lt1"/>
              </a:solidFill>
              <a:latin typeface="Tahoma"/>
              <a:ea typeface="Tahoma"/>
              <a:cs typeface="Tahoma"/>
              <a:sym typeface="Tahoma"/>
            </a:endParaRPr>
          </a:p>
          <a:p>
            <a:pPr marL="342900" marR="0" lvl="1" indent="-342900" algn="l" rtl="0">
              <a:spcBef>
                <a:spcPts val="400"/>
              </a:spcBef>
              <a:spcAft>
                <a:spcPts val="0"/>
              </a:spcAft>
              <a:buClr>
                <a:schemeClr val="folHlink"/>
              </a:buClr>
              <a:buSzPct val="64999"/>
              <a:buFont typeface="Arial"/>
              <a:buNone/>
            </a:pPr>
            <a:endParaRPr sz="2000" b="0" i="0" u="none" strike="noStrike" cap="none">
              <a:solidFill>
                <a:schemeClr val="lt1"/>
              </a:solidFill>
              <a:latin typeface="Tahoma"/>
              <a:ea typeface="Tahoma"/>
              <a:cs typeface="Tahoma"/>
              <a:sym typeface="Tahoma"/>
            </a:endParaRPr>
          </a:p>
          <a:p>
            <a:pPr marL="342900" marR="0" lvl="0" indent="-342900" algn="l" rtl="0">
              <a:spcBef>
                <a:spcPts val="480"/>
              </a:spcBef>
              <a:spcAft>
                <a:spcPts val="0"/>
              </a:spcAft>
              <a:buClr>
                <a:schemeClr val="hlink"/>
              </a:buClr>
              <a:buSzPct val="65000"/>
              <a:buFont typeface="Noto Sans Symbols"/>
              <a:buNone/>
            </a:pPr>
            <a:endParaRPr sz="2400" b="0" i="0" u="none" strike="noStrike" cap="none">
              <a:solidFill>
                <a:schemeClr val="lt1"/>
              </a:solidFill>
              <a:latin typeface="Tahoma"/>
              <a:ea typeface="Tahoma"/>
              <a:cs typeface="Tahoma"/>
              <a:sym typeface="Tahoma"/>
            </a:endParaRPr>
          </a:p>
          <a:p>
            <a:pPr marL="342900" marR="0" lvl="0" indent="-342900" algn="l" rtl="0">
              <a:spcBef>
                <a:spcPts val="640"/>
              </a:spcBef>
              <a:spcAft>
                <a:spcPts val="0"/>
              </a:spcAft>
              <a:buClr>
                <a:schemeClr val="hlink"/>
              </a:buClr>
              <a:buSzPct val="64999"/>
              <a:buFont typeface="Noto Sans Symbols"/>
              <a:buNone/>
            </a:pPr>
            <a:endParaRPr sz="3200" b="0" i="0" u="none" strike="noStrike" cap="none">
              <a:solidFill>
                <a:schemeClr val="lt1"/>
              </a:solidFill>
              <a:latin typeface="Tahoma"/>
              <a:ea typeface="Tahoma"/>
              <a:cs typeface="Tahoma"/>
              <a:sym typeface="Tahoma"/>
            </a:endParaRPr>
          </a:p>
        </p:txBody>
      </p:sp>
      <p:sp>
        <p:nvSpPr>
          <p:cNvPr id="147" name="Shape 147"/>
          <p:cNvSpPr txBox="1"/>
          <p:nvPr/>
        </p:nvSpPr>
        <p:spPr>
          <a:xfrm>
            <a:off x="8229600" y="6477000"/>
            <a:ext cx="284051" cy="307777"/>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US" sz="1400">
                <a:solidFill>
                  <a:schemeClr val="lt1"/>
                </a:solidFill>
                <a:latin typeface="Arial"/>
                <a:ea typeface="Arial"/>
                <a:cs typeface="Arial"/>
                <a:sym typeface="Arial"/>
              </a:rPr>
              <a:t>6</a:t>
            </a:r>
          </a:p>
        </p:txBody>
      </p:sp>
      <p:graphicFrame>
        <p:nvGraphicFramePr>
          <p:cNvPr id="148" name="Shape 148"/>
          <p:cNvGraphicFramePr/>
          <p:nvPr>
            <p:extLst>
              <p:ext uri="{D42A27DB-BD31-4B8C-83A1-F6EECF244321}">
                <p14:modId xmlns:p14="http://schemas.microsoft.com/office/powerpoint/2010/main" val="1128717083"/>
              </p:ext>
            </p:extLst>
          </p:nvPr>
        </p:nvGraphicFramePr>
        <p:xfrm>
          <a:off x="310725" y="953340"/>
          <a:ext cx="8360250" cy="7428660"/>
        </p:xfrm>
        <a:graphic>
          <a:graphicData uri="http://schemas.openxmlformats.org/drawingml/2006/table">
            <a:tbl>
              <a:tblPr>
                <a:noFill/>
                <a:tableStyleId>{6C43BB62-D287-4169-8963-8DA5EBCB2B08}</a:tableStyleId>
              </a:tblPr>
              <a:tblGrid>
                <a:gridCol w="2786750"/>
                <a:gridCol w="2786750"/>
                <a:gridCol w="2786750"/>
              </a:tblGrid>
              <a:tr h="407825">
                <a:tc>
                  <a:txBody>
                    <a:bodyPr/>
                    <a:lstStyle/>
                    <a:p>
                      <a:pPr lvl="0" algn="ctr">
                        <a:spcBef>
                          <a:spcPts val="0"/>
                        </a:spcBef>
                        <a:buNone/>
                      </a:pPr>
                      <a:endParaRPr lang="en-US" b="1" dirty="0">
                        <a:solidFill>
                          <a:srgbClr val="CADDDD"/>
                        </a:solidFill>
                        <a:latin typeface="Times New Roman"/>
                        <a:ea typeface="Times New Roman"/>
                        <a:cs typeface="Times New Roman"/>
                        <a:sym typeface="Times New Roman"/>
                      </a:endParaRPr>
                    </a:p>
                  </a:txBody>
                  <a:tcPr marL="91425" marR="91425" marT="91425" marB="91425"/>
                </a:tc>
                <a:tc>
                  <a:txBody>
                    <a:bodyPr/>
                    <a:lstStyle/>
                    <a:p>
                      <a:pPr lvl="0" algn="ctr">
                        <a:spcBef>
                          <a:spcPts val="0"/>
                        </a:spcBef>
                        <a:buNone/>
                      </a:pPr>
                      <a:endParaRPr lang="en-US" b="1" dirty="0">
                        <a:solidFill>
                          <a:srgbClr val="CADDDD"/>
                        </a:solidFill>
                        <a:latin typeface="Times New Roman"/>
                        <a:ea typeface="Times New Roman"/>
                        <a:cs typeface="Times New Roman"/>
                        <a:sym typeface="Times New Roman"/>
                      </a:endParaRPr>
                    </a:p>
                  </a:txBody>
                  <a:tcPr marL="91425" marR="91425" marT="91425" marB="91425"/>
                </a:tc>
                <a:tc>
                  <a:txBody>
                    <a:bodyPr/>
                    <a:lstStyle/>
                    <a:p>
                      <a:pPr lvl="0" algn="ctr">
                        <a:spcBef>
                          <a:spcPts val="0"/>
                        </a:spcBef>
                        <a:buNone/>
                      </a:pPr>
                      <a:endParaRPr lang="en-US" b="1" dirty="0">
                        <a:solidFill>
                          <a:srgbClr val="CADDDD"/>
                        </a:solidFill>
                        <a:latin typeface="Times New Roman"/>
                        <a:ea typeface="Times New Roman"/>
                        <a:cs typeface="Times New Roman"/>
                        <a:sym typeface="Times New Roman"/>
                      </a:endParaRPr>
                    </a:p>
                  </a:txBody>
                  <a:tcPr marL="91425" marR="91425" marT="91425" marB="91425"/>
                </a:tc>
              </a:tr>
              <a:tr h="6624625">
                <a:tc>
                  <a:txBody>
                    <a:bodyPr/>
                    <a:lstStyle/>
                    <a:p>
                      <a:pPr marL="285750" lvl="0" indent="-285750">
                        <a:spcBef>
                          <a:spcPts val="0"/>
                        </a:spcBef>
                        <a:buFont typeface="Arial" pitchFamily="34" charset="0"/>
                        <a:buChar char="•"/>
                      </a:pPr>
                      <a:r>
                        <a:rPr lang="en-US" dirty="0">
                          <a:solidFill>
                            <a:srgbClr val="CADDDD"/>
                          </a:solidFill>
                          <a:latin typeface="Times New Roman"/>
                          <a:ea typeface="Times New Roman"/>
                          <a:cs typeface="Times New Roman"/>
                          <a:sym typeface="Times New Roman"/>
                        </a:rPr>
                        <a:t>Language Sensory Social Program (LSS) (PreK-8)</a:t>
                      </a:r>
                    </a:p>
                    <a:p>
                      <a:pPr lvl="0">
                        <a:spcBef>
                          <a:spcPts val="0"/>
                        </a:spcBef>
                        <a:buNone/>
                      </a:pPr>
                      <a:endParaRPr dirty="0">
                        <a:solidFill>
                          <a:srgbClr val="CADDDD"/>
                        </a:solidFill>
                        <a:latin typeface="Times New Roman"/>
                        <a:ea typeface="Times New Roman"/>
                        <a:cs typeface="Times New Roman"/>
                        <a:sym typeface="Times New Roman"/>
                      </a:endParaRPr>
                    </a:p>
                    <a:p>
                      <a:pPr marL="285750" lvl="0" indent="-285750">
                        <a:spcBef>
                          <a:spcPts val="0"/>
                        </a:spcBef>
                        <a:buFont typeface="Arial" pitchFamily="34" charset="0"/>
                        <a:buChar char="•"/>
                      </a:pPr>
                      <a:r>
                        <a:rPr lang="en-US" dirty="0">
                          <a:solidFill>
                            <a:srgbClr val="CADDDD"/>
                          </a:solidFill>
                          <a:latin typeface="Times New Roman"/>
                          <a:ea typeface="Times New Roman"/>
                          <a:cs typeface="Times New Roman"/>
                          <a:sym typeface="Times New Roman"/>
                        </a:rPr>
                        <a:t>Learning Language Disability Program (LLD) (PreK-6)</a:t>
                      </a:r>
                    </a:p>
                    <a:p>
                      <a:pPr lvl="0">
                        <a:spcBef>
                          <a:spcPts val="0"/>
                        </a:spcBef>
                        <a:buNone/>
                      </a:pPr>
                      <a:endParaRPr dirty="0">
                        <a:solidFill>
                          <a:srgbClr val="CADDDD"/>
                        </a:solidFill>
                        <a:latin typeface="Times New Roman"/>
                        <a:ea typeface="Times New Roman"/>
                        <a:cs typeface="Times New Roman"/>
                        <a:sym typeface="Times New Roman"/>
                      </a:endParaRPr>
                    </a:p>
                    <a:p>
                      <a:pPr marL="285750" lvl="0" indent="-285750">
                        <a:spcBef>
                          <a:spcPts val="0"/>
                        </a:spcBef>
                        <a:buFont typeface="Arial" pitchFamily="34" charset="0"/>
                        <a:buChar char="•"/>
                      </a:pPr>
                      <a:r>
                        <a:rPr lang="en-US" dirty="0">
                          <a:solidFill>
                            <a:srgbClr val="CADDDD"/>
                          </a:solidFill>
                          <a:latin typeface="Times New Roman"/>
                          <a:ea typeface="Times New Roman"/>
                          <a:cs typeface="Times New Roman"/>
                          <a:sym typeface="Times New Roman"/>
                        </a:rPr>
                        <a:t>Resource Room Replacement (RR) (2-12)</a:t>
                      </a:r>
                    </a:p>
                    <a:p>
                      <a:pPr lvl="0">
                        <a:spcBef>
                          <a:spcPts val="0"/>
                        </a:spcBef>
                        <a:buNone/>
                      </a:pPr>
                      <a:endParaRPr dirty="0">
                        <a:solidFill>
                          <a:srgbClr val="CADDDD"/>
                        </a:solidFill>
                        <a:latin typeface="Times New Roman"/>
                        <a:ea typeface="Times New Roman"/>
                        <a:cs typeface="Times New Roman"/>
                        <a:sym typeface="Times New Roman"/>
                      </a:endParaRPr>
                    </a:p>
                    <a:p>
                      <a:pPr marL="285750" marR="0" lvl="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a:solidFill>
                            <a:srgbClr val="CADDDD"/>
                          </a:solidFill>
                          <a:latin typeface="Times New Roman"/>
                          <a:ea typeface="Times New Roman"/>
                          <a:cs typeface="Times New Roman"/>
                          <a:sym typeface="Times New Roman"/>
                        </a:rPr>
                        <a:t>Supplemental Instruction - Push in and Pull out </a:t>
                      </a:r>
                      <a:r>
                        <a:rPr lang="en-US" dirty="0" smtClean="0">
                          <a:solidFill>
                            <a:srgbClr val="CADDDD"/>
                          </a:solidFill>
                          <a:latin typeface="Times New Roman"/>
                          <a:ea typeface="Times New Roman"/>
                          <a:cs typeface="Times New Roman"/>
                          <a:sym typeface="Times New Roman"/>
                        </a:rPr>
                        <a:t>(SI) (</a:t>
                      </a:r>
                      <a:r>
                        <a:rPr lang="en-US" dirty="0" err="1" smtClean="0">
                          <a:solidFill>
                            <a:srgbClr val="CADDDD"/>
                          </a:solidFill>
                          <a:latin typeface="Times New Roman"/>
                          <a:ea typeface="Times New Roman"/>
                          <a:cs typeface="Times New Roman"/>
                          <a:sym typeface="Times New Roman"/>
                        </a:rPr>
                        <a:t>PreK</a:t>
                      </a:r>
                      <a:r>
                        <a:rPr lang="en-US" dirty="0" smtClean="0">
                          <a:solidFill>
                            <a:srgbClr val="CADDDD"/>
                          </a:solidFill>
                          <a:latin typeface="Times New Roman"/>
                          <a:ea typeface="Times New Roman"/>
                          <a:cs typeface="Times New Roman"/>
                          <a:sym typeface="Times New Roman"/>
                        </a:rPr>
                        <a:t> -4)</a:t>
                      </a:r>
                    </a:p>
                    <a:p>
                      <a:pPr lvl="0">
                        <a:spcBef>
                          <a:spcPts val="0"/>
                        </a:spcBef>
                        <a:buNone/>
                      </a:pPr>
                      <a:endParaRPr dirty="0">
                        <a:solidFill>
                          <a:srgbClr val="CADDDD"/>
                        </a:solidFill>
                        <a:latin typeface="Times New Roman"/>
                        <a:ea typeface="Times New Roman"/>
                        <a:cs typeface="Times New Roman"/>
                        <a:sym typeface="Times New Roman"/>
                      </a:endParaRPr>
                    </a:p>
                    <a:p>
                      <a:pPr marL="285750" lvl="0" indent="-285750">
                        <a:spcBef>
                          <a:spcPts val="0"/>
                        </a:spcBef>
                        <a:buFont typeface="Arial" pitchFamily="34" charset="0"/>
                        <a:buChar char="•"/>
                      </a:pPr>
                      <a:r>
                        <a:rPr lang="en-US" dirty="0">
                          <a:solidFill>
                            <a:srgbClr val="CADDDD"/>
                          </a:solidFill>
                          <a:latin typeface="Times New Roman"/>
                          <a:ea typeface="Times New Roman"/>
                          <a:cs typeface="Times New Roman"/>
                          <a:sym typeface="Times New Roman"/>
                        </a:rPr>
                        <a:t>In Class Instruction (ICI) (5-12)</a:t>
                      </a:r>
                    </a:p>
                    <a:p>
                      <a:pPr lvl="0">
                        <a:spcBef>
                          <a:spcPts val="0"/>
                        </a:spcBef>
                        <a:buNone/>
                      </a:pPr>
                      <a:endParaRPr dirty="0">
                        <a:solidFill>
                          <a:srgbClr val="CADDDD"/>
                        </a:solidFill>
                        <a:latin typeface="Times New Roman"/>
                        <a:ea typeface="Times New Roman"/>
                        <a:cs typeface="Times New Roman"/>
                        <a:sym typeface="Times New Roman"/>
                      </a:endParaRPr>
                    </a:p>
                    <a:p>
                      <a:pPr marL="285750" lvl="0" indent="-285750">
                        <a:spcBef>
                          <a:spcPts val="0"/>
                        </a:spcBef>
                        <a:buFont typeface="Arial" pitchFamily="34" charset="0"/>
                        <a:buChar char="•"/>
                      </a:pPr>
                      <a:r>
                        <a:rPr lang="en-US" dirty="0">
                          <a:solidFill>
                            <a:srgbClr val="CADDDD"/>
                          </a:solidFill>
                          <a:latin typeface="Times New Roman"/>
                          <a:ea typeface="Times New Roman"/>
                          <a:cs typeface="Times New Roman"/>
                          <a:sym typeface="Times New Roman"/>
                        </a:rPr>
                        <a:t>Supplemental Aides and Services (PreK-12)</a:t>
                      </a:r>
                    </a:p>
                    <a:p>
                      <a:pPr lvl="0">
                        <a:spcBef>
                          <a:spcPts val="0"/>
                        </a:spcBef>
                        <a:buNone/>
                      </a:pPr>
                      <a:endParaRPr dirty="0">
                        <a:solidFill>
                          <a:srgbClr val="CADDDD"/>
                        </a:solidFill>
                        <a:latin typeface="Times New Roman"/>
                        <a:ea typeface="Times New Roman"/>
                        <a:cs typeface="Times New Roman"/>
                        <a:sym typeface="Times New Roman"/>
                      </a:endParaRPr>
                    </a:p>
                    <a:p>
                      <a:pPr marL="285750" lvl="0" indent="-285750">
                        <a:spcBef>
                          <a:spcPts val="0"/>
                        </a:spcBef>
                        <a:buFont typeface="Arial" pitchFamily="34" charset="0"/>
                        <a:buChar char="•"/>
                      </a:pPr>
                      <a:r>
                        <a:rPr lang="en-US" dirty="0">
                          <a:solidFill>
                            <a:srgbClr val="CADDDD"/>
                          </a:solidFill>
                          <a:latin typeface="Times New Roman"/>
                          <a:ea typeface="Times New Roman"/>
                          <a:cs typeface="Times New Roman"/>
                          <a:sym typeface="Times New Roman"/>
                        </a:rPr>
                        <a:t>Extended School Year (ESY) (PreK-12)</a:t>
                      </a:r>
                    </a:p>
                    <a:p>
                      <a:pPr lvl="0">
                        <a:spcBef>
                          <a:spcPts val="0"/>
                        </a:spcBef>
                        <a:buNone/>
                      </a:pPr>
                      <a:endParaRPr dirty="0">
                        <a:solidFill>
                          <a:srgbClr val="CADDDD"/>
                        </a:solidFill>
                        <a:latin typeface="Times New Roman"/>
                        <a:ea typeface="Times New Roman"/>
                        <a:cs typeface="Times New Roman"/>
                        <a:sym typeface="Times New Roman"/>
                      </a:endParaRPr>
                    </a:p>
                    <a:p>
                      <a:pPr lvl="0">
                        <a:spcBef>
                          <a:spcPts val="0"/>
                        </a:spcBef>
                        <a:buNone/>
                      </a:pPr>
                      <a:endParaRPr dirty="0">
                        <a:solidFill>
                          <a:srgbClr val="CADDDD"/>
                        </a:solidFill>
                        <a:latin typeface="Times New Roman"/>
                        <a:ea typeface="Times New Roman"/>
                        <a:cs typeface="Times New Roman"/>
                        <a:sym typeface="Times New Roman"/>
                      </a:endParaRPr>
                    </a:p>
                  </a:txBody>
                  <a:tcPr marL="91425" marR="91425" marT="91425" marB="91425"/>
                </a:tc>
                <a:tc>
                  <a:txBody>
                    <a:bodyPr/>
                    <a:lstStyle/>
                    <a:p>
                      <a:pPr marL="285750" lvl="0" indent="-285750" rtl="0">
                        <a:spcBef>
                          <a:spcPts val="400"/>
                        </a:spcBef>
                        <a:buFont typeface="Arial" pitchFamily="34" charset="0"/>
                        <a:buChar char="•"/>
                      </a:pPr>
                      <a:r>
                        <a:rPr lang="en-US" dirty="0">
                          <a:solidFill>
                            <a:srgbClr val="CADDDD"/>
                          </a:solidFill>
                          <a:latin typeface="Times New Roman"/>
                          <a:ea typeface="Times New Roman"/>
                          <a:cs typeface="Times New Roman"/>
                          <a:sym typeface="Times New Roman"/>
                        </a:rPr>
                        <a:t>Related Services (PreK-12)</a:t>
                      </a:r>
                    </a:p>
                    <a:p>
                      <a:pPr marL="514350" lvl="0" indent="-285750" rtl="0">
                        <a:spcBef>
                          <a:spcPts val="400"/>
                        </a:spcBef>
                        <a:buClr>
                          <a:srgbClr val="CADDDD"/>
                        </a:buClr>
                        <a:buFont typeface="Wingdings" pitchFamily="2" charset="2"/>
                        <a:buChar char="Ø"/>
                      </a:pPr>
                      <a:r>
                        <a:rPr lang="en-US" dirty="0">
                          <a:solidFill>
                            <a:srgbClr val="CADDDD"/>
                          </a:solidFill>
                          <a:latin typeface="Times New Roman"/>
                          <a:ea typeface="Times New Roman"/>
                          <a:cs typeface="Times New Roman"/>
                          <a:sym typeface="Times New Roman"/>
                        </a:rPr>
                        <a:t>Speech/Language</a:t>
                      </a:r>
                    </a:p>
                    <a:p>
                      <a:pPr marL="514350" lvl="0" indent="-285750" rtl="0">
                        <a:spcBef>
                          <a:spcPts val="400"/>
                        </a:spcBef>
                        <a:buClr>
                          <a:srgbClr val="CADDDD"/>
                        </a:buClr>
                        <a:buFont typeface="Wingdings" pitchFamily="2" charset="2"/>
                        <a:buChar char="Ø"/>
                      </a:pPr>
                      <a:r>
                        <a:rPr lang="en-US" dirty="0">
                          <a:solidFill>
                            <a:srgbClr val="CADDDD"/>
                          </a:solidFill>
                          <a:latin typeface="Times New Roman"/>
                          <a:ea typeface="Times New Roman"/>
                          <a:cs typeface="Times New Roman"/>
                          <a:sym typeface="Times New Roman"/>
                        </a:rPr>
                        <a:t>OT</a:t>
                      </a:r>
                    </a:p>
                    <a:p>
                      <a:pPr marL="514350" lvl="0" indent="-285750" rtl="0">
                        <a:spcBef>
                          <a:spcPts val="400"/>
                        </a:spcBef>
                        <a:buClr>
                          <a:srgbClr val="CADDDD"/>
                        </a:buClr>
                        <a:buFont typeface="Wingdings" pitchFamily="2" charset="2"/>
                        <a:buChar char="Ø"/>
                      </a:pPr>
                      <a:r>
                        <a:rPr lang="en-US" dirty="0">
                          <a:solidFill>
                            <a:srgbClr val="CADDDD"/>
                          </a:solidFill>
                          <a:latin typeface="Times New Roman"/>
                          <a:ea typeface="Times New Roman"/>
                          <a:cs typeface="Times New Roman"/>
                          <a:sym typeface="Times New Roman"/>
                        </a:rPr>
                        <a:t>PT</a:t>
                      </a:r>
                    </a:p>
                    <a:p>
                      <a:pPr marL="285750" lvl="0" indent="-285750" rtl="0">
                        <a:spcBef>
                          <a:spcPts val="400"/>
                        </a:spcBef>
                        <a:buFont typeface="Arial" pitchFamily="34" charset="0"/>
                        <a:buChar char="•"/>
                      </a:pPr>
                      <a:r>
                        <a:rPr lang="en-US" dirty="0" smtClean="0">
                          <a:solidFill>
                            <a:srgbClr val="CADDDD"/>
                          </a:solidFill>
                          <a:latin typeface="Times New Roman"/>
                          <a:ea typeface="Times New Roman"/>
                          <a:cs typeface="Times New Roman"/>
                          <a:sym typeface="Times New Roman"/>
                        </a:rPr>
                        <a:t>Full-time </a:t>
                      </a:r>
                      <a:r>
                        <a:rPr lang="en-US" dirty="0">
                          <a:solidFill>
                            <a:srgbClr val="CADDDD"/>
                          </a:solidFill>
                          <a:latin typeface="Times New Roman"/>
                          <a:ea typeface="Times New Roman"/>
                          <a:cs typeface="Times New Roman"/>
                          <a:sym typeface="Times New Roman"/>
                        </a:rPr>
                        <a:t>Behavior Analyst</a:t>
                      </a:r>
                    </a:p>
                    <a:p>
                      <a:pPr marL="285750" lvl="0" indent="-285750" rtl="0">
                        <a:spcBef>
                          <a:spcPts val="400"/>
                        </a:spcBef>
                        <a:buFont typeface="Arial" pitchFamily="34" charset="0"/>
                        <a:buChar char="•"/>
                      </a:pPr>
                      <a:r>
                        <a:rPr lang="en-US" dirty="0" smtClean="0">
                          <a:solidFill>
                            <a:srgbClr val="CADDDD"/>
                          </a:solidFill>
                          <a:latin typeface="Times New Roman"/>
                          <a:ea typeface="Times New Roman"/>
                          <a:cs typeface="Times New Roman"/>
                          <a:sym typeface="Times New Roman"/>
                        </a:rPr>
                        <a:t>Verona </a:t>
                      </a:r>
                      <a:r>
                        <a:rPr lang="en-US" dirty="0">
                          <a:solidFill>
                            <a:srgbClr val="CADDDD"/>
                          </a:solidFill>
                          <a:latin typeface="Times New Roman"/>
                          <a:ea typeface="Times New Roman"/>
                          <a:cs typeface="Times New Roman"/>
                          <a:sym typeface="Times New Roman"/>
                        </a:rPr>
                        <a:t>CHILD SEPAC </a:t>
                      </a:r>
                    </a:p>
                    <a:p>
                      <a:pPr marL="514350" lvl="0" indent="-285750" rtl="0">
                        <a:spcBef>
                          <a:spcPts val="400"/>
                        </a:spcBef>
                        <a:buClr>
                          <a:srgbClr val="CADDDD"/>
                        </a:buClr>
                        <a:buFont typeface="Wingdings" pitchFamily="2" charset="2"/>
                        <a:buChar char="Ø"/>
                      </a:pPr>
                      <a:r>
                        <a:rPr lang="en-US" dirty="0">
                          <a:solidFill>
                            <a:srgbClr val="CADDDD"/>
                          </a:solidFill>
                          <a:latin typeface="Times New Roman"/>
                          <a:ea typeface="Times New Roman"/>
                          <a:cs typeface="Times New Roman"/>
                          <a:sym typeface="Times New Roman"/>
                        </a:rPr>
                        <a:t>Parent workshops</a:t>
                      </a:r>
                    </a:p>
                    <a:p>
                      <a:pPr marL="514350" lvl="0" indent="-285750" rtl="0">
                        <a:spcBef>
                          <a:spcPts val="400"/>
                        </a:spcBef>
                        <a:buClr>
                          <a:srgbClr val="CADDDD"/>
                        </a:buClr>
                        <a:buFont typeface="Wingdings" pitchFamily="2" charset="2"/>
                        <a:buChar char="Ø"/>
                      </a:pPr>
                      <a:r>
                        <a:rPr lang="en-US" dirty="0">
                          <a:solidFill>
                            <a:srgbClr val="CADDDD"/>
                          </a:solidFill>
                          <a:latin typeface="Times New Roman"/>
                          <a:ea typeface="Times New Roman"/>
                          <a:cs typeface="Times New Roman"/>
                          <a:sym typeface="Times New Roman"/>
                        </a:rPr>
                        <a:t>Fundraisers</a:t>
                      </a:r>
                    </a:p>
                    <a:p>
                      <a:pPr marL="514350" lvl="0" indent="-285750" rtl="0">
                        <a:spcBef>
                          <a:spcPts val="400"/>
                        </a:spcBef>
                        <a:buClr>
                          <a:srgbClr val="CADDDD"/>
                        </a:buClr>
                        <a:buFont typeface="Wingdings" pitchFamily="2" charset="2"/>
                        <a:buChar char="Ø"/>
                      </a:pPr>
                      <a:r>
                        <a:rPr lang="en-US" dirty="0">
                          <a:solidFill>
                            <a:srgbClr val="CADDDD"/>
                          </a:solidFill>
                          <a:latin typeface="Times New Roman"/>
                          <a:ea typeface="Times New Roman"/>
                          <a:cs typeface="Times New Roman"/>
                          <a:sym typeface="Times New Roman"/>
                        </a:rPr>
                        <a:t>Grant Writing</a:t>
                      </a:r>
                    </a:p>
                    <a:p>
                      <a:pPr marL="514350" lvl="0" indent="-285750" rtl="0">
                        <a:spcBef>
                          <a:spcPts val="400"/>
                        </a:spcBef>
                        <a:buClr>
                          <a:srgbClr val="CADDDD"/>
                        </a:buClr>
                        <a:buFont typeface="Wingdings" pitchFamily="2" charset="2"/>
                        <a:buChar char="Ø"/>
                      </a:pPr>
                      <a:r>
                        <a:rPr lang="en-US" dirty="0">
                          <a:solidFill>
                            <a:srgbClr val="CADDDD"/>
                          </a:solidFill>
                          <a:latin typeface="Times New Roman"/>
                          <a:ea typeface="Times New Roman"/>
                          <a:cs typeface="Times New Roman"/>
                          <a:sym typeface="Times New Roman"/>
                        </a:rPr>
                        <a:t>S</a:t>
                      </a:r>
                      <a:r>
                        <a:rPr lang="en-US" dirty="0" smtClean="0">
                          <a:solidFill>
                            <a:srgbClr val="CADDDD"/>
                          </a:solidFill>
                          <a:latin typeface="Times New Roman"/>
                          <a:ea typeface="Times New Roman"/>
                          <a:cs typeface="Times New Roman"/>
                          <a:sym typeface="Times New Roman"/>
                        </a:rPr>
                        <a:t>cholarships</a:t>
                      </a:r>
                      <a:endParaRPr lang="en-US" dirty="0">
                        <a:solidFill>
                          <a:srgbClr val="CADDDD"/>
                        </a:solidFill>
                        <a:latin typeface="Times New Roman"/>
                        <a:ea typeface="Times New Roman"/>
                        <a:cs typeface="Times New Roman"/>
                        <a:sym typeface="Times New Roman"/>
                      </a:endParaRPr>
                    </a:p>
                    <a:p>
                      <a:pPr lvl="0" rtl="0">
                        <a:spcBef>
                          <a:spcPts val="400"/>
                        </a:spcBef>
                        <a:buNone/>
                      </a:pPr>
                      <a:endParaRPr dirty="0">
                        <a:solidFill>
                          <a:srgbClr val="CADDDD"/>
                        </a:solidFill>
                        <a:latin typeface="Times New Roman"/>
                        <a:ea typeface="Times New Roman"/>
                        <a:cs typeface="Times New Roman"/>
                        <a:sym typeface="Times New Roman"/>
                      </a:endParaRPr>
                    </a:p>
                    <a:p>
                      <a:pPr marL="285750" lvl="0" indent="-285750" rtl="0">
                        <a:spcBef>
                          <a:spcPts val="400"/>
                        </a:spcBef>
                        <a:buFont typeface="Arial" pitchFamily="34" charset="0"/>
                        <a:buChar char="•"/>
                      </a:pPr>
                      <a:r>
                        <a:rPr lang="en-US" dirty="0">
                          <a:solidFill>
                            <a:srgbClr val="CADDDD"/>
                          </a:solidFill>
                          <a:latin typeface="Times New Roman"/>
                          <a:ea typeface="Times New Roman"/>
                          <a:cs typeface="Times New Roman"/>
                          <a:sym typeface="Times New Roman"/>
                        </a:rPr>
                        <a:t>Camp Self- HS Advocacy club</a:t>
                      </a:r>
                    </a:p>
                    <a:p>
                      <a:pPr marL="285750" lvl="0" indent="-285750" rtl="0">
                        <a:spcBef>
                          <a:spcPts val="400"/>
                        </a:spcBef>
                        <a:buFont typeface="Arial" pitchFamily="34" charset="0"/>
                        <a:buChar char="•"/>
                      </a:pPr>
                      <a:r>
                        <a:rPr lang="en-US" dirty="0" smtClean="0">
                          <a:solidFill>
                            <a:srgbClr val="CADDDD"/>
                          </a:solidFill>
                          <a:latin typeface="Times New Roman"/>
                          <a:ea typeface="Times New Roman"/>
                          <a:cs typeface="Times New Roman"/>
                          <a:sym typeface="Times New Roman"/>
                        </a:rPr>
                        <a:t>Professional </a:t>
                      </a:r>
                      <a:r>
                        <a:rPr lang="en-US" dirty="0">
                          <a:solidFill>
                            <a:srgbClr val="CADDDD"/>
                          </a:solidFill>
                          <a:latin typeface="Times New Roman"/>
                          <a:ea typeface="Times New Roman"/>
                          <a:cs typeface="Times New Roman"/>
                          <a:sym typeface="Times New Roman"/>
                        </a:rPr>
                        <a:t>Development to support District’s initiatives and programs</a:t>
                      </a:r>
                    </a:p>
                    <a:p>
                      <a:pPr marL="285750" lvl="0" indent="-285750" rtl="0">
                        <a:spcBef>
                          <a:spcPts val="400"/>
                        </a:spcBef>
                        <a:buFont typeface="Arial" pitchFamily="34" charset="0"/>
                        <a:buChar char="•"/>
                      </a:pPr>
                      <a:r>
                        <a:rPr lang="en-US" dirty="0" smtClean="0">
                          <a:solidFill>
                            <a:srgbClr val="CADDDD"/>
                          </a:solidFill>
                          <a:latin typeface="Times New Roman"/>
                          <a:ea typeface="Times New Roman"/>
                          <a:cs typeface="Times New Roman"/>
                          <a:sym typeface="Times New Roman"/>
                        </a:rPr>
                        <a:t>Purchases </a:t>
                      </a:r>
                      <a:r>
                        <a:rPr lang="en-US" dirty="0">
                          <a:solidFill>
                            <a:srgbClr val="CADDDD"/>
                          </a:solidFill>
                          <a:latin typeface="Times New Roman"/>
                          <a:ea typeface="Times New Roman"/>
                          <a:cs typeface="Times New Roman"/>
                          <a:sym typeface="Times New Roman"/>
                        </a:rPr>
                        <a:t>of supplies and materials for instructional purposes</a:t>
                      </a:r>
                    </a:p>
                    <a:p>
                      <a:pPr lvl="0" rtl="0">
                        <a:spcBef>
                          <a:spcPts val="400"/>
                        </a:spcBef>
                        <a:buNone/>
                      </a:pPr>
                      <a:endParaRPr dirty="0">
                        <a:solidFill>
                          <a:srgbClr val="CADDDD"/>
                        </a:solidFill>
                        <a:latin typeface="Times New Roman"/>
                        <a:ea typeface="Times New Roman"/>
                        <a:cs typeface="Times New Roman"/>
                        <a:sym typeface="Times New Roman"/>
                      </a:endParaRPr>
                    </a:p>
                    <a:p>
                      <a:pPr lvl="0" rtl="0">
                        <a:spcBef>
                          <a:spcPts val="400"/>
                        </a:spcBef>
                        <a:buNone/>
                      </a:pPr>
                      <a:endParaRPr dirty="0">
                        <a:solidFill>
                          <a:srgbClr val="CADDDD"/>
                        </a:solidFill>
                        <a:latin typeface="Times New Roman"/>
                        <a:ea typeface="Times New Roman"/>
                        <a:cs typeface="Times New Roman"/>
                        <a:sym typeface="Times New Roman"/>
                      </a:endParaRPr>
                    </a:p>
                    <a:p>
                      <a:pPr lvl="0">
                        <a:spcBef>
                          <a:spcPts val="0"/>
                        </a:spcBef>
                        <a:buNone/>
                      </a:pPr>
                      <a:endParaRPr b="1" dirty="0">
                        <a:solidFill>
                          <a:srgbClr val="CADDDD"/>
                        </a:solidFill>
                        <a:latin typeface="Times New Roman"/>
                        <a:ea typeface="Times New Roman"/>
                        <a:cs typeface="Times New Roman"/>
                        <a:sym typeface="Times New Roman"/>
                      </a:endParaRPr>
                    </a:p>
                  </a:txBody>
                  <a:tcPr marL="91425" marR="91425" marT="91425" marB="91425"/>
                </a:tc>
                <a:tc>
                  <a:txBody>
                    <a:bodyPr/>
                    <a:lstStyle/>
                    <a:p>
                      <a:pPr marL="285750" lvl="0" indent="-285750">
                        <a:spcBef>
                          <a:spcPts val="0"/>
                        </a:spcBef>
                        <a:buFont typeface="Arial" pitchFamily="34" charset="0"/>
                        <a:buChar char="•"/>
                      </a:pPr>
                      <a:r>
                        <a:rPr lang="en-US" dirty="0">
                          <a:solidFill>
                            <a:srgbClr val="CADDDD"/>
                          </a:solidFill>
                          <a:latin typeface="Times New Roman"/>
                          <a:ea typeface="Times New Roman"/>
                          <a:cs typeface="Times New Roman"/>
                          <a:sym typeface="Times New Roman"/>
                        </a:rPr>
                        <a:t>Elementary Learning Language Disability Program (LLD)  will be housed at FN Brown (K-4)</a:t>
                      </a:r>
                    </a:p>
                    <a:p>
                      <a:pPr marL="285750" lvl="0" indent="-285750">
                        <a:spcBef>
                          <a:spcPts val="0"/>
                        </a:spcBef>
                        <a:buFont typeface="Arial" pitchFamily="34" charset="0"/>
                        <a:buChar char="•"/>
                      </a:pPr>
                      <a:r>
                        <a:rPr lang="en-US" dirty="0" err="1" smtClean="0">
                          <a:solidFill>
                            <a:srgbClr val="CADDDD"/>
                          </a:solidFill>
                          <a:latin typeface="Times New Roman"/>
                          <a:ea typeface="Times New Roman"/>
                          <a:cs typeface="Times New Roman"/>
                          <a:sym typeface="Times New Roman"/>
                        </a:rPr>
                        <a:t>ReOrganization</a:t>
                      </a:r>
                      <a:r>
                        <a:rPr lang="en-US" dirty="0" smtClean="0">
                          <a:solidFill>
                            <a:srgbClr val="CADDDD"/>
                          </a:solidFill>
                          <a:latin typeface="Times New Roman"/>
                          <a:ea typeface="Times New Roman"/>
                          <a:cs typeface="Times New Roman"/>
                          <a:sym typeface="Times New Roman"/>
                        </a:rPr>
                        <a:t> </a:t>
                      </a:r>
                      <a:r>
                        <a:rPr lang="en-US" dirty="0">
                          <a:solidFill>
                            <a:srgbClr val="CADDDD"/>
                          </a:solidFill>
                          <a:latin typeface="Times New Roman"/>
                          <a:ea typeface="Times New Roman"/>
                          <a:cs typeface="Times New Roman"/>
                          <a:sym typeface="Times New Roman"/>
                        </a:rPr>
                        <a:t>of  Verona Preschool Program (VPP)</a:t>
                      </a:r>
                    </a:p>
                    <a:p>
                      <a:pPr marL="457200" lvl="0" indent="-228600" rtl="0">
                        <a:spcBef>
                          <a:spcPts val="0"/>
                        </a:spcBef>
                        <a:buClr>
                          <a:srgbClr val="CADDDD"/>
                        </a:buClr>
                        <a:buFont typeface="Times New Roman"/>
                        <a:buChar char="●"/>
                      </a:pPr>
                      <a:r>
                        <a:rPr lang="en-US" dirty="0">
                          <a:solidFill>
                            <a:srgbClr val="CADDDD"/>
                          </a:solidFill>
                          <a:latin typeface="Times New Roman"/>
                          <a:ea typeface="Times New Roman"/>
                          <a:cs typeface="Times New Roman"/>
                          <a:sym typeface="Times New Roman"/>
                        </a:rPr>
                        <a:t>LSS Classroom</a:t>
                      </a:r>
                    </a:p>
                    <a:p>
                      <a:pPr marL="457200" lvl="0" indent="-228600" rtl="0">
                        <a:spcBef>
                          <a:spcPts val="0"/>
                        </a:spcBef>
                        <a:buClr>
                          <a:srgbClr val="CADDDD"/>
                        </a:buClr>
                        <a:buFont typeface="Times New Roman"/>
                        <a:buChar char="●"/>
                      </a:pPr>
                      <a:r>
                        <a:rPr lang="en-US" dirty="0">
                          <a:solidFill>
                            <a:srgbClr val="CADDDD"/>
                          </a:solidFill>
                          <a:latin typeface="Times New Roman"/>
                          <a:ea typeface="Times New Roman"/>
                          <a:cs typeface="Times New Roman"/>
                          <a:sym typeface="Times New Roman"/>
                        </a:rPr>
                        <a:t>PSD Classroom</a:t>
                      </a:r>
                    </a:p>
                    <a:p>
                      <a:pPr marL="457200" lvl="0" indent="-228600" rtl="0">
                        <a:spcBef>
                          <a:spcPts val="0"/>
                        </a:spcBef>
                        <a:buClr>
                          <a:srgbClr val="CADDDD"/>
                        </a:buClr>
                        <a:buFont typeface="Times New Roman"/>
                        <a:buChar char="●"/>
                      </a:pPr>
                      <a:r>
                        <a:rPr lang="en-US" dirty="0">
                          <a:solidFill>
                            <a:srgbClr val="CADDDD"/>
                          </a:solidFill>
                          <a:latin typeface="Times New Roman"/>
                          <a:ea typeface="Times New Roman"/>
                          <a:cs typeface="Times New Roman"/>
                          <a:sym typeface="Times New Roman"/>
                        </a:rPr>
                        <a:t>¾ Preschool Program</a:t>
                      </a:r>
                    </a:p>
                    <a:p>
                      <a:pPr lvl="0" rtl="0">
                        <a:spcBef>
                          <a:spcPts val="0"/>
                        </a:spcBef>
                        <a:buNone/>
                      </a:pPr>
                      <a:endParaRPr dirty="0">
                        <a:solidFill>
                          <a:srgbClr val="CADDDD"/>
                        </a:solidFill>
                        <a:latin typeface="Times New Roman"/>
                        <a:ea typeface="Times New Roman"/>
                        <a:cs typeface="Times New Roman"/>
                        <a:sym typeface="Times New Roman"/>
                      </a:endParaRPr>
                    </a:p>
                    <a:p>
                      <a:pPr marL="285750" lvl="0" indent="-285750" rtl="0">
                        <a:spcBef>
                          <a:spcPts val="0"/>
                        </a:spcBef>
                        <a:buFont typeface="Arial" pitchFamily="34" charset="0"/>
                        <a:buChar char="•"/>
                      </a:pPr>
                      <a:r>
                        <a:rPr lang="en-US" dirty="0">
                          <a:solidFill>
                            <a:srgbClr val="CADDDD"/>
                          </a:solidFill>
                          <a:latin typeface="Times New Roman"/>
                          <a:ea typeface="Times New Roman"/>
                          <a:cs typeface="Times New Roman"/>
                          <a:sym typeface="Times New Roman"/>
                        </a:rPr>
                        <a:t>Language Sensory Social Program (LSS) purchase RETHINK Curriculum </a:t>
                      </a:r>
                    </a:p>
                    <a:p>
                      <a:pPr marL="285750" lvl="0" indent="-285750" rtl="0">
                        <a:spcBef>
                          <a:spcPts val="0"/>
                        </a:spcBef>
                        <a:buFont typeface="Arial" pitchFamily="34" charset="0"/>
                        <a:buChar char="•"/>
                      </a:pPr>
                      <a:r>
                        <a:rPr lang="en-US" dirty="0" smtClean="0">
                          <a:solidFill>
                            <a:srgbClr val="CADDDD"/>
                          </a:solidFill>
                          <a:latin typeface="Times New Roman"/>
                          <a:ea typeface="Times New Roman"/>
                          <a:cs typeface="Times New Roman"/>
                          <a:sym typeface="Times New Roman"/>
                        </a:rPr>
                        <a:t>HBW </a:t>
                      </a:r>
                      <a:r>
                        <a:rPr lang="en-US" dirty="0">
                          <a:solidFill>
                            <a:srgbClr val="CADDDD"/>
                          </a:solidFill>
                          <a:latin typeface="Times New Roman"/>
                          <a:ea typeface="Times New Roman"/>
                          <a:cs typeface="Times New Roman"/>
                          <a:sym typeface="Times New Roman"/>
                        </a:rPr>
                        <a:t>Special Education Programming</a:t>
                      </a:r>
                    </a:p>
                    <a:p>
                      <a:pPr marL="514350" lvl="0" indent="-285750" rtl="0">
                        <a:spcBef>
                          <a:spcPts val="0"/>
                        </a:spcBef>
                        <a:buClr>
                          <a:srgbClr val="CADDDD"/>
                        </a:buClr>
                        <a:buFont typeface="Wingdings" pitchFamily="2" charset="2"/>
                        <a:buChar char="Ø"/>
                      </a:pPr>
                      <a:r>
                        <a:rPr lang="en-US" dirty="0">
                          <a:solidFill>
                            <a:srgbClr val="CADDDD"/>
                          </a:solidFill>
                          <a:latin typeface="Times New Roman"/>
                          <a:ea typeface="Times New Roman"/>
                          <a:cs typeface="Times New Roman"/>
                          <a:sym typeface="Times New Roman"/>
                        </a:rPr>
                        <a:t>Reorganized Special Education Programs to support HBW house model</a:t>
                      </a:r>
                    </a:p>
                    <a:p>
                      <a:pPr marL="514350" lvl="0" indent="-285750" rtl="0">
                        <a:spcBef>
                          <a:spcPts val="0"/>
                        </a:spcBef>
                        <a:buClr>
                          <a:srgbClr val="CADDDD"/>
                        </a:buClr>
                        <a:buFont typeface="Wingdings" pitchFamily="2" charset="2"/>
                        <a:buChar char="Ø"/>
                      </a:pPr>
                      <a:r>
                        <a:rPr lang="en-US" dirty="0">
                          <a:solidFill>
                            <a:srgbClr val="CADDDD"/>
                          </a:solidFill>
                          <a:latin typeface="Times New Roman"/>
                          <a:ea typeface="Times New Roman"/>
                          <a:cs typeface="Times New Roman"/>
                          <a:sym typeface="Times New Roman"/>
                        </a:rPr>
                        <a:t>Establish  LLD </a:t>
                      </a:r>
                      <a:r>
                        <a:rPr lang="en-US" dirty="0" err="1" smtClean="0">
                          <a:solidFill>
                            <a:srgbClr val="CADDDD"/>
                          </a:solidFill>
                          <a:latin typeface="Times New Roman"/>
                          <a:ea typeface="Times New Roman"/>
                          <a:cs typeface="Times New Roman"/>
                          <a:sym typeface="Times New Roman"/>
                        </a:rPr>
                        <a:t>Prog</a:t>
                      </a:r>
                      <a:r>
                        <a:rPr lang="en-US" dirty="0" smtClean="0">
                          <a:solidFill>
                            <a:srgbClr val="CADDDD"/>
                          </a:solidFill>
                          <a:latin typeface="Times New Roman"/>
                          <a:ea typeface="Times New Roman"/>
                          <a:cs typeface="Times New Roman"/>
                          <a:sym typeface="Times New Roman"/>
                        </a:rPr>
                        <a:t>. </a:t>
                      </a:r>
                      <a:r>
                        <a:rPr lang="en-US" dirty="0">
                          <a:solidFill>
                            <a:srgbClr val="CADDDD"/>
                          </a:solidFill>
                          <a:latin typeface="Times New Roman"/>
                          <a:ea typeface="Times New Roman"/>
                          <a:cs typeface="Times New Roman"/>
                          <a:sym typeface="Times New Roman"/>
                        </a:rPr>
                        <a:t>(5-6)</a:t>
                      </a:r>
                    </a:p>
                    <a:p>
                      <a:pPr lvl="0" rtl="0">
                        <a:spcBef>
                          <a:spcPts val="0"/>
                        </a:spcBef>
                        <a:buNone/>
                      </a:pPr>
                      <a:endParaRPr dirty="0">
                        <a:solidFill>
                          <a:srgbClr val="CADDDD"/>
                        </a:solidFill>
                        <a:latin typeface="Times New Roman"/>
                        <a:ea typeface="Times New Roman"/>
                        <a:cs typeface="Times New Roman"/>
                        <a:sym typeface="Times New Roman"/>
                      </a:endParaRPr>
                    </a:p>
                    <a:p>
                      <a:pPr marL="285750" lvl="0" indent="-285750" rtl="0">
                        <a:spcBef>
                          <a:spcPts val="0"/>
                        </a:spcBef>
                        <a:buFont typeface="Arial" pitchFamily="34" charset="0"/>
                        <a:buChar char="•"/>
                      </a:pPr>
                      <a:r>
                        <a:rPr lang="en-US" dirty="0" smtClean="0">
                          <a:solidFill>
                            <a:srgbClr val="CADDDD"/>
                          </a:solidFill>
                          <a:latin typeface="Times New Roman"/>
                          <a:ea typeface="Times New Roman"/>
                          <a:cs typeface="Times New Roman"/>
                          <a:sym typeface="Times New Roman"/>
                        </a:rPr>
                        <a:t>Teacher </a:t>
                      </a:r>
                      <a:r>
                        <a:rPr lang="en-US" dirty="0">
                          <a:solidFill>
                            <a:srgbClr val="CADDDD"/>
                          </a:solidFill>
                          <a:latin typeface="Times New Roman"/>
                          <a:ea typeface="Times New Roman"/>
                          <a:cs typeface="Times New Roman"/>
                          <a:sym typeface="Times New Roman"/>
                        </a:rPr>
                        <a:t>Assistant (TA) organization and certification</a:t>
                      </a:r>
                    </a:p>
                    <a:p>
                      <a:pPr lvl="0" rtl="0">
                        <a:spcBef>
                          <a:spcPts val="0"/>
                        </a:spcBef>
                        <a:buNone/>
                      </a:pPr>
                      <a:endParaRPr dirty="0">
                        <a:solidFill>
                          <a:srgbClr val="CADDDD"/>
                        </a:solidFill>
                        <a:latin typeface="Times New Roman"/>
                        <a:ea typeface="Times New Roman"/>
                        <a:cs typeface="Times New Roman"/>
                        <a:sym typeface="Times New Roman"/>
                      </a:endParaRPr>
                    </a:p>
                  </a:txBody>
                  <a:tcPr marL="91425" marR="91425" marT="91425" marB="91425"/>
                </a:tc>
              </a:tr>
              <a:tr h="218450">
                <a:tc>
                  <a:txBody>
                    <a:bodyPr/>
                    <a:lstStyle/>
                    <a:p>
                      <a:pPr lvl="0">
                        <a:spcBef>
                          <a:spcPts val="0"/>
                        </a:spcBef>
                        <a:buNone/>
                      </a:pPr>
                      <a:endParaRPr/>
                    </a:p>
                  </a:txBody>
                  <a:tcPr marL="91425" marR="91425" marT="91425" marB="91425"/>
                </a:tc>
                <a:tc>
                  <a:txBody>
                    <a:bodyPr/>
                    <a:lstStyle/>
                    <a:p>
                      <a:pPr lvl="0">
                        <a:spcBef>
                          <a:spcPts val="0"/>
                        </a:spcBef>
                        <a:buNone/>
                      </a:pPr>
                      <a:endParaRPr dirty="0"/>
                    </a:p>
                  </a:txBody>
                  <a:tcPr marL="91425" marR="91425" marT="91425" marB="91425"/>
                </a:tc>
                <a:tc>
                  <a:txBody>
                    <a:bodyPr/>
                    <a:lstStyle/>
                    <a:p>
                      <a:pPr lvl="0">
                        <a:spcBef>
                          <a:spcPts val="0"/>
                        </a:spcBef>
                        <a:buNone/>
                      </a:pPr>
                      <a:endParaRPr dirty="0"/>
                    </a:p>
                  </a:txBody>
                  <a:tcPr marL="91425" marR="91425" marT="91425" marB="91425"/>
                </a:tc>
              </a:tr>
            </a:tbl>
          </a:graphicData>
        </a:graphic>
      </p:graphicFrame>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Shape 153"/>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400">
                <a:solidFill>
                  <a:schemeClr val="lt1"/>
                </a:solidFill>
                <a:latin typeface="Arial"/>
                <a:ea typeface="Arial"/>
                <a:cs typeface="Arial"/>
                <a:sym typeface="Arial"/>
              </a:rPr>
              <a:t>7</a:t>
            </a:fld>
            <a:endParaRPr lang="en-US" sz="1400">
              <a:solidFill>
                <a:schemeClr val="lt1"/>
              </a:solidFill>
              <a:latin typeface="Arial"/>
              <a:ea typeface="Arial"/>
              <a:cs typeface="Arial"/>
              <a:sym typeface="Arial"/>
            </a:endParaRPr>
          </a:p>
        </p:txBody>
      </p:sp>
      <p:sp>
        <p:nvSpPr>
          <p:cNvPr id="154" name="Shape 154"/>
          <p:cNvSpPr txBox="1"/>
          <p:nvPr/>
        </p:nvSpPr>
        <p:spPr>
          <a:xfrm>
            <a:off x="1066800" y="459270"/>
            <a:ext cx="6497290" cy="1077217"/>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US" sz="2400">
                <a:solidFill>
                  <a:schemeClr val="lt1"/>
                </a:solidFill>
                <a:latin typeface="Libre Baskerville"/>
                <a:ea typeface="Libre Baskerville"/>
                <a:cs typeface="Libre Baskerville"/>
                <a:sym typeface="Libre Baskerville"/>
              </a:rPr>
              <a:t>Proposed B&amp;G Projects for 2016-2017</a:t>
            </a:r>
          </a:p>
          <a:p>
            <a:pPr marL="0" marR="0" lvl="0" indent="0" algn="l" rtl="0">
              <a:spcBef>
                <a:spcPts val="0"/>
              </a:spcBef>
              <a:spcAft>
                <a:spcPts val="0"/>
              </a:spcAft>
              <a:buNone/>
            </a:pPr>
            <a:endParaRPr sz="3200">
              <a:solidFill>
                <a:schemeClr val="lt1"/>
              </a:solidFill>
              <a:latin typeface="Libre Baskerville"/>
              <a:ea typeface="Libre Baskerville"/>
              <a:cs typeface="Libre Baskerville"/>
              <a:sym typeface="Libre Baskerville"/>
            </a:endParaRPr>
          </a:p>
        </p:txBody>
      </p:sp>
      <p:graphicFrame>
        <p:nvGraphicFramePr>
          <p:cNvPr id="155" name="Shape 155"/>
          <p:cNvGraphicFramePr/>
          <p:nvPr>
            <p:extLst>
              <p:ext uri="{D42A27DB-BD31-4B8C-83A1-F6EECF244321}">
                <p14:modId xmlns:p14="http://schemas.microsoft.com/office/powerpoint/2010/main" val="2405290180"/>
              </p:ext>
            </p:extLst>
          </p:nvPr>
        </p:nvGraphicFramePr>
        <p:xfrm>
          <a:off x="627475" y="1689896"/>
          <a:ext cx="7889025" cy="3756295"/>
        </p:xfrm>
        <a:graphic>
          <a:graphicData uri="http://schemas.openxmlformats.org/drawingml/2006/table">
            <a:tbl>
              <a:tblPr>
                <a:noFill/>
                <a:tableStyleId>{0C54AE51-63CC-4B99-8013-C7C18967A648}</a:tableStyleId>
              </a:tblPr>
              <a:tblGrid>
                <a:gridCol w="7889025"/>
              </a:tblGrid>
              <a:tr h="385125">
                <a:tc>
                  <a:txBody>
                    <a:bodyPr/>
                    <a:lstStyle/>
                    <a:p>
                      <a:pPr marR="0" lvl="0" algn="l" rtl="0">
                        <a:spcBef>
                          <a:spcPts val="0"/>
                        </a:spcBef>
                        <a:buNone/>
                      </a:pPr>
                      <a:r>
                        <a:rPr lang="en-US" sz="1800" dirty="0"/>
                        <a:t>   </a:t>
                      </a:r>
                      <a:r>
                        <a:rPr lang="en-US" sz="1800" u="none" strike="noStrike" dirty="0"/>
                        <a:t> Replace interior </a:t>
                      </a:r>
                      <a:r>
                        <a:rPr lang="en-US" sz="1800" dirty="0"/>
                        <a:t>stair treads - All schools</a:t>
                      </a:r>
                    </a:p>
                  </a:txBody>
                  <a:tcPr marL="7150" marR="7150" marT="7150" marB="0" anchor="ctr"/>
                </a:tc>
              </a:tr>
              <a:tr h="286350">
                <a:tc>
                  <a:txBody>
                    <a:bodyPr/>
                    <a:lstStyle/>
                    <a:p>
                      <a:pPr marL="285750" marR="0" lvl="0" indent="-311150" algn="l" rtl="0">
                        <a:spcBef>
                          <a:spcPts val="0"/>
                        </a:spcBef>
                        <a:buClr>
                          <a:schemeClr val="lt1"/>
                        </a:buClr>
                        <a:buSzPct val="100000"/>
                        <a:buFont typeface="Arial"/>
                        <a:buChar char="•"/>
                      </a:pPr>
                      <a:r>
                        <a:rPr lang="en-US" sz="1800" dirty="0"/>
                        <a:t>Ceiling fire patch as per Verona Township Code Official</a:t>
                      </a:r>
                    </a:p>
                  </a:txBody>
                  <a:tcPr marL="7150" marR="7150" marT="7150" marB="0" anchor="b"/>
                </a:tc>
              </a:tr>
              <a:tr h="286350">
                <a:tc>
                  <a:txBody>
                    <a:bodyPr/>
                    <a:lstStyle/>
                    <a:p>
                      <a:pPr marL="285750" marR="0" lvl="0" indent="-311150" algn="l" rtl="0">
                        <a:spcBef>
                          <a:spcPts val="0"/>
                        </a:spcBef>
                        <a:buClr>
                          <a:schemeClr val="lt1"/>
                        </a:buClr>
                        <a:buSzPct val="100000"/>
                        <a:buFont typeface="Arial"/>
                        <a:buChar char="•"/>
                      </a:pPr>
                      <a:r>
                        <a:rPr lang="en-US" sz="1800" dirty="0"/>
                        <a:t>Create STEM Lab in wood shop - VHS</a:t>
                      </a:r>
                    </a:p>
                  </a:txBody>
                  <a:tcPr marL="7150" marR="7150" marT="7150" marB="0" anchor="b"/>
                </a:tc>
              </a:tr>
              <a:tr h="286350">
                <a:tc>
                  <a:txBody>
                    <a:bodyPr/>
                    <a:lstStyle/>
                    <a:p>
                      <a:pPr marL="285750" marR="0" lvl="0" indent="-285750" algn="l" rtl="0">
                        <a:spcBef>
                          <a:spcPts val="0"/>
                        </a:spcBef>
                        <a:buClr>
                          <a:schemeClr val="lt1"/>
                        </a:buClr>
                        <a:buSzPct val="100000"/>
                        <a:buFont typeface="Arial" pitchFamily="34" charset="0"/>
                        <a:buChar char="•"/>
                      </a:pPr>
                      <a:r>
                        <a:rPr lang="en-US" sz="1800" dirty="0"/>
                        <a:t>Renovate the bathroom near the auditorium - VHS</a:t>
                      </a:r>
                    </a:p>
                  </a:txBody>
                  <a:tcPr marL="7150" marR="7150" marT="7150" marB="0" anchor="ctr"/>
                </a:tc>
              </a:tr>
              <a:tr h="286350">
                <a:tc>
                  <a:txBody>
                    <a:bodyPr/>
                    <a:lstStyle/>
                    <a:p>
                      <a:pPr marR="0" lvl="0" algn="l" rtl="0">
                        <a:spcBef>
                          <a:spcPts val="0"/>
                        </a:spcBef>
                        <a:buNone/>
                      </a:pPr>
                      <a:r>
                        <a:rPr lang="en-US" sz="1800" dirty="0" smtClean="0"/>
                        <a:t>    Boilers </a:t>
                      </a:r>
                      <a:r>
                        <a:rPr lang="en-US" sz="1800" dirty="0"/>
                        <a:t>for the gym and 4 adjoining classrooms, 2 new boilers - LAN</a:t>
                      </a:r>
                    </a:p>
                  </a:txBody>
                  <a:tcPr marL="7150" marR="7150" marT="7150" marB="0" anchor="ctr"/>
                </a:tc>
              </a:tr>
              <a:tr h="286350">
                <a:tc>
                  <a:txBody>
                    <a:bodyPr/>
                    <a:lstStyle/>
                    <a:p>
                      <a:pPr marL="285750" lvl="0" indent="-311150" rtl="0">
                        <a:spcBef>
                          <a:spcPts val="0"/>
                        </a:spcBef>
                        <a:buClr>
                          <a:schemeClr val="lt1"/>
                        </a:buClr>
                        <a:buSzPct val="100000"/>
                        <a:buFont typeface="Arial"/>
                        <a:buChar char="•"/>
                      </a:pPr>
                      <a:r>
                        <a:rPr lang="en-US" sz="1800" dirty="0"/>
                        <a:t>New Floor machines to help restore the flooring - All schools</a:t>
                      </a:r>
                    </a:p>
                  </a:txBody>
                  <a:tcPr marL="7150" marR="7150" marT="7150" marB="0" anchor="ctr"/>
                </a:tc>
              </a:tr>
              <a:tr h="286350">
                <a:tc>
                  <a:txBody>
                    <a:bodyPr/>
                    <a:lstStyle/>
                    <a:p>
                      <a:pPr marL="285750" marR="0" lvl="0" indent="-311150" algn="l" rtl="0">
                        <a:spcBef>
                          <a:spcPts val="0"/>
                        </a:spcBef>
                        <a:buClr>
                          <a:schemeClr val="lt1"/>
                        </a:buClr>
                        <a:buSzPct val="100000"/>
                        <a:buFont typeface="Arial"/>
                        <a:buChar char="•"/>
                      </a:pPr>
                      <a:r>
                        <a:rPr lang="en-US" sz="1800" u="none" strike="noStrike" dirty="0"/>
                        <a:t>Shade replacement - All schools</a:t>
                      </a:r>
                    </a:p>
                    <a:p>
                      <a:pPr marL="285750" marR="0" lvl="0" indent="-311150" algn="l" rtl="0">
                        <a:spcBef>
                          <a:spcPts val="0"/>
                        </a:spcBef>
                        <a:buClr>
                          <a:schemeClr val="lt1"/>
                        </a:buClr>
                        <a:buSzPct val="100000"/>
                        <a:buFont typeface="Arial"/>
                        <a:buChar char="•"/>
                      </a:pPr>
                      <a:r>
                        <a:rPr lang="en-US" sz="1800" dirty="0"/>
                        <a:t>Roofing repairs - All schools</a:t>
                      </a:r>
                    </a:p>
                    <a:p>
                      <a:pPr marL="285750" marR="0" lvl="0" indent="-311150" algn="l" rtl="0">
                        <a:spcBef>
                          <a:spcPts val="0"/>
                        </a:spcBef>
                        <a:buClr>
                          <a:schemeClr val="lt1"/>
                        </a:buClr>
                        <a:buSzPct val="100000"/>
                        <a:buFont typeface="Arial"/>
                        <a:buChar char="•"/>
                      </a:pPr>
                      <a:r>
                        <a:rPr lang="en-US" sz="1800" dirty="0"/>
                        <a:t>Gym floor refinishing - All wood floors</a:t>
                      </a:r>
                    </a:p>
                    <a:p>
                      <a:pPr marL="285750" marR="0" lvl="0" indent="-311150" algn="l" rtl="0">
                        <a:spcBef>
                          <a:spcPts val="0"/>
                        </a:spcBef>
                        <a:buClr>
                          <a:schemeClr val="lt1"/>
                        </a:buClr>
                        <a:buSzPct val="100000"/>
                        <a:buFont typeface="Arial"/>
                        <a:buChar char="•"/>
                      </a:pPr>
                      <a:r>
                        <a:rPr lang="en-US" sz="1800" dirty="0"/>
                        <a:t>Installation of dry erase boards in classrooms - All schools</a:t>
                      </a:r>
                    </a:p>
                    <a:p>
                      <a:pPr marL="285750" marR="0" lvl="0" indent="-311150" algn="l" rtl="0">
                        <a:spcBef>
                          <a:spcPts val="0"/>
                        </a:spcBef>
                        <a:buClr>
                          <a:schemeClr val="lt1"/>
                        </a:buClr>
                        <a:buSzPct val="100000"/>
                        <a:buFont typeface="Arial"/>
                        <a:buChar char="•"/>
                      </a:pPr>
                      <a:r>
                        <a:rPr lang="en-US" sz="1800" dirty="0"/>
                        <a:t>Locker repairs - VHS</a:t>
                      </a:r>
                    </a:p>
                    <a:p>
                      <a:pPr marL="285750" marR="0" lvl="0" indent="-311150" algn="l" rtl="0">
                        <a:spcBef>
                          <a:spcPts val="0"/>
                        </a:spcBef>
                        <a:buClr>
                          <a:schemeClr val="lt1"/>
                        </a:buClr>
                        <a:buSzPct val="100000"/>
                        <a:buFont typeface="Arial"/>
                        <a:buChar char="•"/>
                      </a:pPr>
                      <a:r>
                        <a:rPr lang="en-US" sz="1800" dirty="0"/>
                        <a:t>Mulch all playgrounds - Elementary Schools</a:t>
                      </a:r>
                    </a:p>
                  </a:txBody>
                  <a:tcPr marL="7150" marR="7150" marT="7150" marB="0" anchor="ctr"/>
                </a:tc>
              </a:tr>
              <a:tr h="286350">
                <a:tc>
                  <a:txBody>
                    <a:bodyPr/>
                    <a:lstStyle/>
                    <a:p>
                      <a:pPr marL="88900" marR="0" lvl="0" indent="0" algn="l" rtl="0">
                        <a:spcBef>
                          <a:spcPts val="0"/>
                        </a:spcBef>
                        <a:buNone/>
                      </a:pPr>
                      <a:endParaRPr sz="1400" u="none" strike="noStrike" dirty="0"/>
                    </a:p>
                  </a:txBody>
                  <a:tcPr marL="7150" marR="7150" marT="7150" marB="0" anchor="ctr"/>
                </a:tc>
              </a:tr>
            </a:tbl>
          </a:graphicData>
        </a:graphic>
      </p:graphicFrame>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Shape 161"/>
          <p:cNvSpPr txBox="1">
            <a:spLocks noGrp="1"/>
          </p:cNvSpPr>
          <p:nvPr>
            <p:ph type="title"/>
          </p:nvPr>
        </p:nvSpPr>
        <p:spPr>
          <a:xfrm>
            <a:off x="457200" y="381000"/>
            <a:ext cx="8229600" cy="9144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4400" b="1" i="0" u="none" strike="noStrike" cap="none">
                <a:solidFill>
                  <a:schemeClr val="lt2"/>
                </a:solidFill>
                <a:latin typeface="Libre Baskerville"/>
                <a:ea typeface="Libre Baskerville"/>
                <a:cs typeface="Libre Baskerville"/>
                <a:sym typeface="Libre Baskerville"/>
              </a:rPr>
              <a:t>SHARED SERVICES</a:t>
            </a:r>
          </a:p>
        </p:txBody>
      </p:sp>
      <p:sp>
        <p:nvSpPr>
          <p:cNvPr id="162" name="Shape 162"/>
          <p:cNvSpPr txBox="1">
            <a:spLocks noGrp="1"/>
          </p:cNvSpPr>
          <p:nvPr>
            <p:ph type="body" idx="1"/>
          </p:nvPr>
        </p:nvSpPr>
        <p:spPr>
          <a:xfrm>
            <a:off x="457200" y="1676400"/>
            <a:ext cx="8229600" cy="3809999"/>
          </a:xfrm>
          <a:prstGeom prst="rect">
            <a:avLst/>
          </a:prstGeom>
          <a:noFill/>
          <a:ln>
            <a:noFill/>
          </a:ln>
        </p:spPr>
        <p:txBody>
          <a:bodyPr lIns="91425" tIns="45700" rIns="91425" bIns="45700" anchor="t" anchorCtr="0">
            <a:noAutofit/>
          </a:bodyPr>
          <a:lstStyle/>
          <a:p>
            <a:pPr marL="342900" marR="0" lvl="0" indent="-342900" algn="l" rtl="0">
              <a:spcBef>
                <a:spcPts val="0"/>
              </a:spcBef>
              <a:spcAft>
                <a:spcPts val="0"/>
              </a:spcAft>
              <a:buClr>
                <a:schemeClr val="hlink"/>
              </a:buClr>
              <a:buSzPct val="65000"/>
              <a:buFont typeface="Noto Sans Symbols"/>
              <a:buChar char="■"/>
            </a:pPr>
            <a:r>
              <a:rPr lang="en-US" sz="2800" b="0" i="0" u="none" strike="noStrike" cap="none">
                <a:solidFill>
                  <a:schemeClr val="lt1"/>
                </a:solidFill>
                <a:latin typeface="Tahoma"/>
                <a:ea typeface="Tahoma"/>
                <a:cs typeface="Tahoma"/>
                <a:sym typeface="Tahoma"/>
              </a:rPr>
              <a:t>Joint snow removal with the Township of Verona</a:t>
            </a:r>
          </a:p>
          <a:p>
            <a:pPr marL="342900" marR="0" lvl="0" indent="-342900" algn="l" rtl="0">
              <a:spcBef>
                <a:spcPts val="560"/>
              </a:spcBef>
              <a:spcAft>
                <a:spcPts val="0"/>
              </a:spcAft>
              <a:buClr>
                <a:schemeClr val="hlink"/>
              </a:buClr>
              <a:buSzPct val="65000"/>
              <a:buFont typeface="Noto Sans Symbols"/>
              <a:buChar char="■"/>
            </a:pPr>
            <a:r>
              <a:rPr lang="en-US" sz="2800" b="0" i="0" u="none" strike="noStrike" cap="none">
                <a:solidFill>
                  <a:schemeClr val="lt1"/>
                </a:solidFill>
                <a:latin typeface="Tahoma"/>
                <a:ea typeface="Tahoma"/>
                <a:cs typeface="Tahoma"/>
                <a:sym typeface="Tahoma"/>
              </a:rPr>
              <a:t>Township of Verona pays for trash removal</a:t>
            </a:r>
          </a:p>
          <a:p>
            <a:pPr marL="342900" marR="0" lvl="0" indent="-342900" algn="l" rtl="0">
              <a:spcBef>
                <a:spcPts val="560"/>
              </a:spcBef>
              <a:spcAft>
                <a:spcPts val="0"/>
              </a:spcAft>
              <a:buClr>
                <a:schemeClr val="hlink"/>
              </a:buClr>
              <a:buSzPct val="65000"/>
              <a:buFont typeface="Noto Sans Symbols"/>
              <a:buChar char="■"/>
            </a:pPr>
            <a:r>
              <a:rPr lang="en-US" sz="2800" b="0" i="0" u="none" strike="noStrike" cap="none">
                <a:solidFill>
                  <a:schemeClr val="lt1"/>
                </a:solidFill>
                <a:latin typeface="Tahoma"/>
                <a:ea typeface="Tahoma"/>
                <a:cs typeface="Tahoma"/>
                <a:sym typeface="Tahoma"/>
              </a:rPr>
              <a:t>Pooled health, dental, workman’s comp and liability insurance with other school districts</a:t>
            </a:r>
          </a:p>
          <a:p>
            <a:pPr marL="342900" marR="0" lvl="0" indent="-342900" algn="l" rtl="0">
              <a:spcBef>
                <a:spcPts val="560"/>
              </a:spcBef>
              <a:spcAft>
                <a:spcPts val="0"/>
              </a:spcAft>
              <a:buClr>
                <a:schemeClr val="hlink"/>
              </a:buClr>
              <a:buSzPct val="65000"/>
              <a:buFont typeface="Noto Sans Symbols"/>
              <a:buChar char="■"/>
            </a:pPr>
            <a:r>
              <a:rPr lang="en-US" sz="2800" b="0" i="0" u="none" strike="noStrike" cap="none">
                <a:solidFill>
                  <a:schemeClr val="lt1"/>
                </a:solidFill>
                <a:latin typeface="Tahoma"/>
                <a:ea typeface="Tahoma"/>
                <a:cs typeface="Tahoma"/>
                <a:sym typeface="Tahoma"/>
              </a:rPr>
              <a:t>Pooled purchasing of school and custodial supplies with other school districts</a:t>
            </a:r>
          </a:p>
          <a:p>
            <a:pPr marL="342900" marR="0" lvl="0" indent="-342900" algn="l" rtl="0">
              <a:spcBef>
                <a:spcPts val="560"/>
              </a:spcBef>
              <a:spcAft>
                <a:spcPts val="0"/>
              </a:spcAft>
              <a:buClr>
                <a:schemeClr val="hlink"/>
              </a:buClr>
              <a:buSzPct val="65000"/>
              <a:buFont typeface="Noto Sans Symbols"/>
              <a:buChar char="■"/>
            </a:pPr>
            <a:r>
              <a:rPr lang="en-US" sz="2800" b="0" i="0" u="none" strike="noStrike" cap="none">
                <a:solidFill>
                  <a:schemeClr val="lt1"/>
                </a:solidFill>
                <a:latin typeface="Tahoma"/>
                <a:ea typeface="Tahoma"/>
                <a:cs typeface="Tahoma"/>
                <a:sym typeface="Tahoma"/>
              </a:rPr>
              <a:t>Shared costs for special education transportation with other school districts</a:t>
            </a:r>
          </a:p>
          <a:p>
            <a:pPr marL="342900" marR="0" lvl="0" indent="-342900" algn="l" rtl="0">
              <a:spcBef>
                <a:spcPts val="480"/>
              </a:spcBef>
              <a:spcAft>
                <a:spcPts val="0"/>
              </a:spcAft>
              <a:buClr>
                <a:schemeClr val="hlink"/>
              </a:buClr>
              <a:buSzPct val="65000"/>
              <a:buFont typeface="Noto Sans Symbols"/>
              <a:buNone/>
            </a:pPr>
            <a:endParaRPr sz="2400" b="0" i="0" u="none" strike="noStrike" cap="none">
              <a:solidFill>
                <a:schemeClr val="lt1"/>
              </a:solidFill>
              <a:latin typeface="Tahoma"/>
              <a:ea typeface="Tahoma"/>
              <a:cs typeface="Tahoma"/>
              <a:sym typeface="Tahoma"/>
            </a:endParaRPr>
          </a:p>
          <a:p>
            <a:pPr marL="0" marR="0" lvl="0" indent="0" algn="l" rtl="0">
              <a:spcBef>
                <a:spcPts val="480"/>
              </a:spcBef>
              <a:spcAft>
                <a:spcPts val="0"/>
              </a:spcAft>
              <a:buClr>
                <a:schemeClr val="hlink"/>
              </a:buClr>
              <a:buSzPct val="25000"/>
              <a:buFont typeface="Noto Sans Symbols"/>
              <a:buNone/>
            </a:pPr>
            <a:endParaRPr sz="2400" b="0" i="0" u="none" strike="noStrike" cap="none">
              <a:solidFill>
                <a:schemeClr val="lt1"/>
              </a:solidFill>
              <a:latin typeface="Tahoma"/>
              <a:ea typeface="Tahoma"/>
              <a:cs typeface="Tahoma"/>
              <a:sym typeface="Tahoma"/>
            </a:endParaRPr>
          </a:p>
        </p:txBody>
      </p:sp>
      <p:sp>
        <p:nvSpPr>
          <p:cNvPr id="163" name="Shape 163"/>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400">
                <a:solidFill>
                  <a:schemeClr val="lt1"/>
                </a:solidFill>
                <a:latin typeface="Arial"/>
                <a:ea typeface="Arial"/>
                <a:cs typeface="Arial"/>
                <a:sym typeface="Arial"/>
              </a:rPr>
              <a:t>8</a:t>
            </a:fld>
            <a:endParaRPr lang="en-US" sz="1400">
              <a:solidFill>
                <a:schemeClr val="lt1"/>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Shape 169"/>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spcBef>
                <a:spcPts val="0"/>
              </a:spcBef>
              <a:spcAft>
                <a:spcPts val="0"/>
              </a:spcAft>
              <a:buSzPct val="25000"/>
              <a:buNone/>
            </a:pPr>
            <a:fld id="{00000000-1234-1234-1234-123412341234}" type="slidenum">
              <a:rPr lang="en-US" sz="1400">
                <a:solidFill>
                  <a:schemeClr val="lt1"/>
                </a:solidFill>
                <a:latin typeface="Arial"/>
                <a:ea typeface="Arial"/>
                <a:cs typeface="Arial"/>
                <a:sym typeface="Arial"/>
              </a:rPr>
              <a:t>9</a:t>
            </a:fld>
            <a:endParaRPr lang="en-US" sz="1400">
              <a:solidFill>
                <a:schemeClr val="lt1"/>
              </a:solidFill>
              <a:latin typeface="Arial"/>
              <a:ea typeface="Arial"/>
              <a:cs typeface="Arial"/>
              <a:sym typeface="Arial"/>
            </a:endParaRPr>
          </a:p>
        </p:txBody>
      </p:sp>
      <p:sp>
        <p:nvSpPr>
          <p:cNvPr id="170" name="Shape 170"/>
          <p:cNvSpPr txBox="1">
            <a:spLocks noGrp="1"/>
          </p:cNvSpPr>
          <p:nvPr>
            <p:ph type="title"/>
          </p:nvPr>
        </p:nvSpPr>
        <p:spPr>
          <a:xfrm>
            <a:off x="228600" y="304800"/>
            <a:ext cx="8305799" cy="1066799"/>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3000" b="1" i="0" u="none" strike="noStrike" cap="none" dirty="0">
                <a:solidFill>
                  <a:schemeClr val="lt2"/>
                </a:solidFill>
                <a:latin typeface="Libre Baskerville"/>
                <a:ea typeface="Libre Baskerville"/>
                <a:cs typeface="Libre Baskerville"/>
                <a:sym typeface="Libre Baskerville"/>
              </a:rPr>
              <a:t>Budget Facts and Constraints</a:t>
            </a:r>
          </a:p>
        </p:txBody>
      </p:sp>
      <p:sp>
        <p:nvSpPr>
          <p:cNvPr id="2" name="Text Placeholder 1"/>
          <p:cNvSpPr>
            <a:spLocks noGrp="1"/>
          </p:cNvSpPr>
          <p:nvPr>
            <p:ph type="body" idx="1"/>
          </p:nvPr>
        </p:nvSpPr>
        <p:spPr>
          <a:xfrm>
            <a:off x="381000" y="1447800"/>
            <a:ext cx="8229600" cy="4114800"/>
          </a:xfrm>
        </p:spPr>
        <p:txBody>
          <a:bodyPr/>
          <a:lstStyle/>
          <a:p>
            <a:pPr lvl="1" indent="-311150">
              <a:lnSpc>
                <a:spcPct val="90000"/>
              </a:lnSpc>
              <a:spcBef>
                <a:spcPts val="0"/>
              </a:spcBef>
              <a:buSzPct val="100000"/>
            </a:pPr>
            <a:r>
              <a:rPr lang="en-US" sz="1700" dirty="0">
                <a:latin typeface="Libre Baskerville"/>
                <a:ea typeface="Libre Baskerville"/>
                <a:cs typeface="Libre Baskerville"/>
                <a:sym typeface="Libre Baskerville"/>
              </a:rPr>
              <a:t>Tax levy cap of no more than 2% for school budget growth pursuant to NJ Legislation passed in 2010.</a:t>
            </a:r>
          </a:p>
          <a:p>
            <a:pPr lvl="1" indent="-285750">
              <a:spcBef>
                <a:spcPts val="400"/>
              </a:spcBef>
              <a:buSzPct val="76470"/>
              <a:buNone/>
            </a:pPr>
            <a:endParaRPr lang="en-US" sz="1700" dirty="0">
              <a:latin typeface="Libre Baskerville"/>
              <a:ea typeface="Libre Baskerville"/>
              <a:cs typeface="Libre Baskerville"/>
              <a:sym typeface="Libre Baskerville"/>
            </a:endParaRPr>
          </a:p>
          <a:p>
            <a:pPr lvl="1" indent="-311150">
              <a:lnSpc>
                <a:spcPct val="90000"/>
              </a:lnSpc>
              <a:spcBef>
                <a:spcPts val="400"/>
              </a:spcBef>
              <a:buClr>
                <a:srgbClr val="FFFF00"/>
              </a:buClr>
              <a:buSzPct val="100000"/>
            </a:pPr>
            <a:r>
              <a:rPr lang="en-US" sz="1700" dirty="0">
                <a:latin typeface="Libre Baskerville"/>
                <a:ea typeface="Libre Baskerville"/>
                <a:cs typeface="Libre Baskerville"/>
                <a:sym typeface="Libre Baskerville"/>
              </a:rPr>
              <a:t>The Board has elected to use $139,367 of banked cap.</a:t>
            </a:r>
          </a:p>
          <a:p>
            <a:pPr lvl="1" indent="-311150">
              <a:lnSpc>
                <a:spcPct val="90000"/>
              </a:lnSpc>
              <a:spcBef>
                <a:spcPts val="400"/>
              </a:spcBef>
              <a:buClr>
                <a:srgbClr val="FFFF00"/>
              </a:buClr>
              <a:buSzPct val="100000"/>
            </a:pPr>
            <a:endParaRPr lang="en-US" sz="1700" dirty="0">
              <a:latin typeface="Libre Baskerville"/>
              <a:ea typeface="Libre Baskerville"/>
              <a:cs typeface="Libre Baskerville"/>
              <a:sym typeface="Libre Baskerville"/>
            </a:endParaRPr>
          </a:p>
          <a:p>
            <a:pPr lvl="1" indent="-311150">
              <a:lnSpc>
                <a:spcPct val="90000"/>
              </a:lnSpc>
              <a:spcBef>
                <a:spcPts val="400"/>
              </a:spcBef>
              <a:buClr>
                <a:srgbClr val="FFFF00"/>
              </a:buClr>
              <a:buSzPct val="100000"/>
            </a:pPr>
            <a:r>
              <a:rPr lang="en-US" sz="1700" dirty="0">
                <a:latin typeface="Libre Baskerville"/>
                <a:ea typeface="Libre Baskerville"/>
                <a:cs typeface="Libre Baskerville"/>
                <a:sym typeface="Libre Baskerville"/>
              </a:rPr>
              <a:t>The Board has elected to use the health care adjustment of $185,889.</a:t>
            </a:r>
          </a:p>
          <a:p>
            <a:pPr lvl="1" indent="-285750">
              <a:lnSpc>
                <a:spcPct val="90000"/>
              </a:lnSpc>
              <a:spcBef>
                <a:spcPts val="400"/>
              </a:spcBef>
              <a:buClr>
                <a:srgbClr val="FFFF00"/>
              </a:buClr>
              <a:buSzPct val="76470"/>
              <a:buNone/>
            </a:pPr>
            <a:endParaRPr lang="en-US" sz="1700" dirty="0">
              <a:latin typeface="Libre Baskerville"/>
              <a:ea typeface="Libre Baskerville"/>
              <a:cs typeface="Libre Baskerville"/>
              <a:sym typeface="Libre Baskerville"/>
            </a:endParaRPr>
          </a:p>
          <a:p>
            <a:pPr lvl="1" indent="-311150">
              <a:lnSpc>
                <a:spcPct val="90000"/>
              </a:lnSpc>
              <a:spcBef>
                <a:spcPts val="400"/>
              </a:spcBef>
              <a:buClr>
                <a:srgbClr val="FFFF00"/>
              </a:buClr>
              <a:buSzPct val="100000"/>
            </a:pPr>
            <a:r>
              <a:rPr lang="en-US" sz="1700" dirty="0">
                <a:latin typeface="Libre Baskerville"/>
                <a:ea typeface="Libre Baskerville"/>
                <a:cs typeface="Libre Baskerville"/>
                <a:sym typeface="Libre Baskerville"/>
              </a:rPr>
              <a:t>The net result is a general fund tax levy increase of 3.08%. </a:t>
            </a:r>
          </a:p>
          <a:p>
            <a:pPr lvl="1" indent="-285750">
              <a:lnSpc>
                <a:spcPct val="90000"/>
              </a:lnSpc>
              <a:spcBef>
                <a:spcPts val="400"/>
              </a:spcBef>
              <a:buClr>
                <a:srgbClr val="FFFF00"/>
              </a:buClr>
              <a:buSzPct val="76470"/>
              <a:buNone/>
            </a:pPr>
            <a:endParaRPr lang="en-US" sz="1700" dirty="0">
              <a:latin typeface="Libre Baskerville"/>
              <a:ea typeface="Libre Baskerville"/>
              <a:cs typeface="Libre Baskerville"/>
              <a:sym typeface="Libre Baskerville"/>
            </a:endParaRPr>
          </a:p>
          <a:p>
            <a:pPr lvl="1" indent="-311150">
              <a:lnSpc>
                <a:spcPct val="90000"/>
              </a:lnSpc>
              <a:spcBef>
                <a:spcPts val="400"/>
              </a:spcBef>
              <a:buClr>
                <a:srgbClr val="FFFF00"/>
              </a:buClr>
              <a:buSzPct val="100000"/>
            </a:pPr>
            <a:r>
              <a:rPr lang="en-US" sz="1700" dirty="0">
                <a:latin typeface="Libre Baskerville"/>
                <a:ea typeface="Libre Baskerville"/>
                <a:cs typeface="Libre Baskerville"/>
                <a:sym typeface="Libre Baskerville"/>
              </a:rPr>
              <a:t>The banked cap of $139,367 is the balance for possible use and zero will be available for next year.  </a:t>
            </a:r>
          </a:p>
          <a:p>
            <a:pPr marL="457200" lvl="0" indent="0">
              <a:lnSpc>
                <a:spcPct val="90000"/>
              </a:lnSpc>
              <a:spcBef>
                <a:spcPts val="400"/>
              </a:spcBef>
              <a:buNone/>
            </a:pPr>
            <a:endParaRPr lang="en-US" sz="1700" dirty="0">
              <a:latin typeface="Libre Baskerville"/>
              <a:ea typeface="Libre Baskerville"/>
              <a:cs typeface="Libre Baskerville"/>
              <a:sym typeface="Libre Baskerville"/>
            </a:endParaRPr>
          </a:p>
          <a:p>
            <a:pPr lvl="1" indent="-311150">
              <a:lnSpc>
                <a:spcPct val="90000"/>
              </a:lnSpc>
              <a:spcBef>
                <a:spcPts val="400"/>
              </a:spcBef>
              <a:buClr>
                <a:srgbClr val="FFFF00"/>
              </a:buClr>
              <a:buSzPct val="100000"/>
            </a:pPr>
            <a:r>
              <a:rPr lang="en-US" sz="1700" dirty="0">
                <a:latin typeface="Libre Baskerville"/>
                <a:ea typeface="Libre Baskerville"/>
                <a:cs typeface="Libre Baskerville"/>
                <a:sym typeface="Libre Baskerville"/>
              </a:rPr>
              <a:t>Increase to the homeowner is $178 per home. It is the net difference between the increase in the general fund and the decrease in the debt service fund because of the bond refinancing.  The average assessed home is $</a:t>
            </a:r>
            <a:r>
              <a:rPr lang="en-US" sz="1700" dirty="0" smtClean="0">
                <a:latin typeface="Libre Baskerville"/>
                <a:ea typeface="Libre Baskerville"/>
                <a:cs typeface="Libre Baskerville"/>
                <a:sym typeface="Libre Baskerville"/>
              </a:rPr>
              <a:t>361,700</a:t>
            </a:r>
            <a:r>
              <a:rPr lang="en-US" sz="1700" dirty="0">
                <a:latin typeface="Libre Baskerville"/>
                <a:ea typeface="Libre Baskerville"/>
                <a:cs typeface="Libre Baskerville"/>
                <a:sym typeface="Libre Baskerville"/>
              </a:rPr>
              <a:t>.</a:t>
            </a:r>
          </a:p>
          <a:p>
            <a:endParaRPr lang="en-US" dirty="0"/>
          </a:p>
        </p:txBody>
      </p:sp>
    </p:spTree>
    <p:extLst>
      <p:ext uri="{BB962C8B-B14F-4D97-AF65-F5344CB8AC3E}">
        <p14:creationId xmlns:p14="http://schemas.microsoft.com/office/powerpoint/2010/main" val="301451381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2027</Words>
  <Application>Microsoft Office PowerPoint</Application>
  <PresentationFormat>On-screen Show (4:3)</PresentationFormat>
  <Paragraphs>558</Paragraphs>
  <Slides>16</Slides>
  <Notes>16</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16</vt:i4>
      </vt:variant>
    </vt:vector>
  </HeadingPairs>
  <TitlesOfParts>
    <vt:vector size="26" baseType="lpstr">
      <vt:lpstr>Arial</vt:lpstr>
      <vt:lpstr>Noto Sans Symbols</vt:lpstr>
      <vt:lpstr>Wingdings</vt:lpstr>
      <vt:lpstr>Times New Roman</vt:lpstr>
      <vt:lpstr>Libre Baskerville</vt:lpstr>
      <vt:lpstr>Domine</vt:lpstr>
      <vt:lpstr>Quattrocento</vt:lpstr>
      <vt:lpstr>Tahoma</vt:lpstr>
      <vt:lpstr>Georgia</vt:lpstr>
      <vt:lpstr>Textured</vt:lpstr>
      <vt:lpstr>Verona Board of Education </vt:lpstr>
      <vt:lpstr>Budget Timeline</vt:lpstr>
      <vt:lpstr>What This Budget Buys</vt:lpstr>
      <vt:lpstr>PowerPoint Presentation</vt:lpstr>
      <vt:lpstr>PowerPoint Presentation</vt:lpstr>
      <vt:lpstr>Special Services 2016-2017 Plans</vt:lpstr>
      <vt:lpstr>PowerPoint Presentation</vt:lpstr>
      <vt:lpstr>SHARED SERVICES</vt:lpstr>
      <vt:lpstr>Budget Facts and Constraints</vt:lpstr>
      <vt:lpstr>2016-17 PROPOSED EXPENDITURES - $32,800,311 </vt:lpstr>
      <vt:lpstr>Revenue</vt:lpstr>
      <vt:lpstr>Five-Year Summary</vt:lpstr>
      <vt:lpstr>PowerPoint Presentation</vt:lpstr>
      <vt:lpstr>Non-Discretionary and Discretionary Spending</vt:lpstr>
      <vt:lpstr>Comparable Districts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Verona Board of Education</dc:title>
  <dc:creator>Cheryl Nardino</dc:creator>
  <cp:lastModifiedBy>Cheryl Nardino</cp:lastModifiedBy>
  <cp:revision>8</cp:revision>
  <dcterms:modified xsi:type="dcterms:W3CDTF">2016-04-28T19:10:08Z</dcterms:modified>
</cp:coreProperties>
</file>